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63" r:id="rId5"/>
    <p:sldId id="259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979118-B9FC-6F05-FD3B-F0C564529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0288EC-6DC3-612A-0453-A79CF7659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01065C-95B7-0710-F67F-34BECDD3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30B0DE-DCBF-A5F8-ED65-811846F3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15E46B-FEC1-9FF2-110C-8CFDC29F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4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7CB6E-35F5-92A3-C586-07C75144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D2CE7F-05B4-44BB-CE19-124AA75BE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9ABC5E-0922-F854-2E4B-F02BE0C3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5C046-4261-EEFE-2B7E-30B7987A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A2251-058A-E4B2-DACC-7756D34D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0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C9BB36-0B98-F9D1-9A43-CC2499807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561B57-C8A4-4894-36B2-C54B39E65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42DCB-922D-6DE9-3DEE-E6496BF9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982ED-5D9C-2B79-1138-E6738038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7BED7-9580-6CB3-7998-93B6195E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55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25DCC-5952-C807-ED79-C778A545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C96481-4D45-7992-8538-14AE557C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7AE2E-5D9D-DC95-24D2-4DE71168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3E2BD3-CDC9-140D-64A2-04CBBDB5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38A56-C0A4-8D54-F14F-EDC70D6C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6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8A183-D135-4BFC-0E8F-FD180379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3AD73D-E4BA-CECB-E1D6-9F283040D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A73F04-03A7-D3BD-6732-78E9412FC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829C9F-155A-CF7A-A679-A2E7A90E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B902FE-3785-BA24-29B3-A647A84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0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CC145-5093-DDF6-002D-625D8CD2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0F3CF-A5B4-1B0A-8F0D-EBA72429B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2BF392-8B14-4005-B6EF-65BB74C7C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D61916-7F76-3553-F1D4-D7B3B70E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5BB972-E271-A03B-237D-5E028D28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627FAA-736E-5C21-5443-4CC8CABD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22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99026-8FA7-6FB6-7580-D7B3F804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4422DA-37A6-302B-FD45-C67E1C3A6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8DE915-D910-B30D-4B5B-FC5495AAE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F90FC5-7557-DAB2-358B-F441179F4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B1A093-E25E-D252-8CA4-DD2122499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3F5399-ABF5-845A-E4B9-35504535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66C678-000D-AC88-0453-4221CB6B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F5DB6C-E3F0-5504-3222-0D4B290A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5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C20DA-6CCF-D1A4-7D57-BCC040D7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3727AB-269C-7C75-E9D1-88ACF156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6D7A5D-A68E-DDE0-8433-07ECA7BB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AF08E0-C643-9C46-A818-302DB9A0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72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53B04E-182C-F299-E59C-A1473274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BFDD68-48FB-D09B-B50B-3B4047AB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493AF7-B294-3279-8B87-A628189C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9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BED2B-BD77-DB6E-9A9A-6B2AFE3D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255832-6998-CA95-610B-44BE51A4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6496A4-96EB-6105-769C-1DB969928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B9F6B0-DC8F-AFCA-57E9-14D88299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C7B92D-3776-BFC3-7CD9-F4D87A82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41F2C3-47E0-4BC5-67C3-058D91FD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46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0A215-7BE1-8FBD-7765-F662194B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52A0EC-98BC-4098-2B2E-F04323AFC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756E62-AD7A-3DA5-2C14-AE26E6FFE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448A80-4A2D-D2F7-16AA-93D27CAF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ADE605-41C5-34B2-EA3D-0CDB935B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A8FAD0-26C7-5ADA-867C-6B71A1D4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37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F9A130-745B-C872-53F0-4FA774B7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50F0FB-913B-DDED-6492-E68F18DB7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A023D7-A3C7-2059-BA70-4D1923EC5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6E1FA-3580-42AC-827D-3B8E4B80CDC6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A145A-7DCD-A9D7-C441-777925E85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37476-C1EC-D3A7-59A5-D72B6C8DA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F051-237F-4696-BE18-93E8CBBE0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4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96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88DC4-7888-6867-A6EA-81E746F0C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982"/>
            <a:ext cx="9144000" cy="7530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CENTRALES NUCLÉAIRES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5DC689-64CC-D578-6669-5B6DB0B13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7" t="17006" r="8567" b="31020"/>
          <a:stretch/>
        </p:blipFill>
        <p:spPr>
          <a:xfrm>
            <a:off x="525624" y="1054359"/>
            <a:ext cx="11140751" cy="51585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C6990E-E1A1-B773-7B45-DC92072104E5}"/>
              </a:ext>
            </a:extLst>
          </p:cNvPr>
          <p:cNvSpPr txBox="1"/>
          <p:nvPr/>
        </p:nvSpPr>
        <p:spPr>
          <a:xfrm>
            <a:off x="90975" y="1228921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3600" b="1" dirty="0">
                <a:effectLst/>
              </a:rPr>
              <a:t>1) Mode de fonctionnent : </a:t>
            </a:r>
          </a:p>
        </p:txBody>
      </p:sp>
    </p:spTree>
    <p:extLst>
      <p:ext uri="{BB962C8B-B14F-4D97-AF65-F5344CB8AC3E}">
        <p14:creationId xmlns:p14="http://schemas.microsoft.com/office/powerpoint/2010/main" val="83976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EB0AC21-545D-E932-49A2-AD931E7290C3}"/>
              </a:ext>
            </a:extLst>
          </p:cNvPr>
          <p:cNvSpPr txBox="1"/>
          <p:nvPr/>
        </p:nvSpPr>
        <p:spPr>
          <a:xfrm>
            <a:off x="-888739" y="10924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3600" b="1" dirty="0">
                <a:effectLst/>
              </a:rPr>
              <a:t>2) Principaux circuit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90B3B8-F6DF-1DD9-D8BD-75EE12689760}"/>
              </a:ext>
            </a:extLst>
          </p:cNvPr>
          <p:cNvSpPr txBox="1"/>
          <p:nvPr/>
        </p:nvSpPr>
        <p:spPr>
          <a:xfrm>
            <a:off x="6995" y="1866523"/>
            <a:ext cx="82319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b="1" dirty="0">
                <a:effectLst/>
              </a:rPr>
              <a:t>Le circuit primaire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b="1" dirty="0">
                <a:effectLst/>
              </a:rPr>
              <a:t>Le circuit secondaire</a:t>
            </a:r>
          </a:p>
          <a:p>
            <a:endParaRPr lang="fr-FR" sz="36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b="1" dirty="0">
                <a:effectLst/>
              </a:rPr>
              <a:t>Le circuit de refroidissement</a:t>
            </a:r>
          </a:p>
        </p:txBody>
      </p:sp>
    </p:spTree>
    <p:extLst>
      <p:ext uri="{BB962C8B-B14F-4D97-AF65-F5344CB8AC3E}">
        <p14:creationId xmlns:p14="http://schemas.microsoft.com/office/powerpoint/2010/main" val="221117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E1F61FB-8E69-AC61-A874-18EC62178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1" y="279918"/>
            <a:ext cx="8168346" cy="60241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B0AC21-545D-E932-49A2-AD931E7290C3}"/>
              </a:ext>
            </a:extLst>
          </p:cNvPr>
          <p:cNvSpPr txBox="1"/>
          <p:nvPr/>
        </p:nvSpPr>
        <p:spPr>
          <a:xfrm>
            <a:off x="-888739" y="10924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3600" b="1" dirty="0">
                <a:effectLst/>
              </a:rPr>
              <a:t>2) Principaux circuit : </a:t>
            </a:r>
          </a:p>
        </p:txBody>
      </p:sp>
    </p:spTree>
    <p:extLst>
      <p:ext uri="{BB962C8B-B14F-4D97-AF65-F5344CB8AC3E}">
        <p14:creationId xmlns:p14="http://schemas.microsoft.com/office/powerpoint/2010/main" val="48984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1D945BA-5B96-13F3-90F5-FFCA29D2AF92}"/>
              </a:ext>
            </a:extLst>
          </p:cNvPr>
          <p:cNvSpPr txBox="1"/>
          <p:nvPr/>
        </p:nvSpPr>
        <p:spPr>
          <a:xfrm>
            <a:off x="417157" y="230546"/>
            <a:ext cx="11357686" cy="4748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5400" b="1" dirty="0">
                <a:effectLst/>
                <a:latin typeface="Liberation Serif" panose="02020603050405020304" pitchFamily="18" charset="0"/>
              </a:rPr>
              <a:t>Principaux réacteur :</a:t>
            </a:r>
            <a:br>
              <a:rPr lang="fr-FR" sz="4400" dirty="0">
                <a:effectLst/>
              </a:rPr>
            </a:br>
            <a:endParaRPr lang="fr-FR" sz="4400" dirty="0">
              <a:effectLst/>
            </a:endParaRPr>
          </a:p>
          <a:p>
            <a:pPr marL="571500" indent="-57150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600" b="1" dirty="0">
                <a:effectLst/>
              </a:rPr>
              <a:t>Réacteur à eau pressurisée (ou REP)</a:t>
            </a:r>
            <a:endParaRPr lang="fr-FR" sz="3600" dirty="0">
              <a:effectLst/>
            </a:endParaRPr>
          </a:p>
          <a:p>
            <a:pPr marL="571500" indent="-57150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600" b="1" dirty="0">
                <a:effectLst/>
              </a:rPr>
              <a:t>Réacteur à eau bouillante (ou REB)</a:t>
            </a:r>
            <a:endParaRPr lang="fr-FR" sz="3600" dirty="0">
              <a:effectLst/>
            </a:endParaRPr>
          </a:p>
          <a:p>
            <a:pPr marL="571500" indent="-57150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600" b="1" dirty="0">
                <a:effectLst/>
              </a:rPr>
              <a:t>Réacteur à eau lourde</a:t>
            </a:r>
            <a:endParaRPr lang="fr-FR" sz="3600" dirty="0">
              <a:effectLst/>
            </a:endParaRPr>
          </a:p>
          <a:p>
            <a:pPr marL="571500" indent="-57150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600" b="1" dirty="0">
                <a:effectLst/>
              </a:rPr>
              <a:t>Réacteur à neutrons rapides (ou RNR)</a:t>
            </a:r>
            <a:endParaRPr lang="fr-FR" sz="3600" dirty="0">
              <a:effectLst/>
            </a:endParaRPr>
          </a:p>
          <a:p>
            <a:pPr marL="571500" indent="-57150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3600" b="1" dirty="0">
                <a:effectLst/>
              </a:rPr>
              <a:t>Réacteur caloporteur gaz (RCG)</a:t>
            </a:r>
            <a:endParaRPr lang="fr-FR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872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4904F6-0D93-5DA6-3C17-2F2949555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58" t="17415" r="19560" b="37143"/>
          <a:stretch/>
        </p:blipFill>
        <p:spPr>
          <a:xfrm>
            <a:off x="65314" y="785908"/>
            <a:ext cx="7412076" cy="42246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D7AF61-EA8A-93EB-9BF4-2D6432798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171" y="2815707"/>
            <a:ext cx="5926686" cy="39511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A10C23-48FA-7A04-FC77-D97D60C13D4A}"/>
              </a:ext>
            </a:extLst>
          </p:cNvPr>
          <p:cNvSpPr txBox="1"/>
          <p:nvPr/>
        </p:nvSpPr>
        <p:spPr>
          <a:xfrm>
            <a:off x="-1616526" y="1146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3600" b="1" dirty="0">
                <a:effectLst/>
              </a:rPr>
              <a:t>3) Avantages : </a:t>
            </a:r>
          </a:p>
        </p:txBody>
      </p:sp>
    </p:spTree>
    <p:extLst>
      <p:ext uri="{BB962C8B-B14F-4D97-AF65-F5344CB8AC3E}">
        <p14:creationId xmlns:p14="http://schemas.microsoft.com/office/powerpoint/2010/main" val="134757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AA10C23-48FA-7A04-FC77-D97D60C13D4A}"/>
              </a:ext>
            </a:extLst>
          </p:cNvPr>
          <p:cNvSpPr txBox="1"/>
          <p:nvPr/>
        </p:nvSpPr>
        <p:spPr>
          <a:xfrm>
            <a:off x="-1616526" y="1146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3600" b="1" dirty="0">
                <a:effectLst/>
              </a:rPr>
              <a:t>3) Avantages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80EDFD-2271-9AAA-0B44-526F432E9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" t="45034" r="-256" b="7672"/>
          <a:stretch/>
        </p:blipFill>
        <p:spPr>
          <a:xfrm>
            <a:off x="4914559" y="2821436"/>
            <a:ext cx="7277441" cy="39695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0CBB4A8-D0A2-12D7-5EF1-47494822E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48" b="43674"/>
          <a:stretch/>
        </p:blipFill>
        <p:spPr>
          <a:xfrm>
            <a:off x="214604" y="727777"/>
            <a:ext cx="7277441" cy="38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5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88DC4-7888-6867-A6EA-81E746F0C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982"/>
            <a:ext cx="9144000" cy="7530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CENTRALES NUCLÉAIRES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C6990E-E1A1-B773-7B45-DC92072104E5}"/>
              </a:ext>
            </a:extLst>
          </p:cNvPr>
          <p:cNvSpPr txBox="1"/>
          <p:nvPr/>
        </p:nvSpPr>
        <p:spPr>
          <a:xfrm>
            <a:off x="-776772" y="115901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fr-FR" sz="3600" b="1" dirty="0">
                <a:effectLst/>
              </a:rPr>
              <a:t>2) Chaîne énergétique 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C25650-025E-3F08-ADFE-8AEDE9EC7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0" t="50825" r="11179" b="26591"/>
          <a:stretch/>
        </p:blipFill>
        <p:spPr>
          <a:xfrm>
            <a:off x="115309" y="2059295"/>
            <a:ext cx="11961381" cy="35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62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83</Words>
  <Application>Microsoft Office PowerPoint</Application>
  <PresentationFormat>Grand écran</PresentationFormat>
  <Paragraphs>19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Liberation Serif</vt:lpstr>
      <vt:lpstr>Thème Office</vt:lpstr>
      <vt:lpstr>Présentation PowerPoint</vt:lpstr>
      <vt:lpstr>CENTRALES NUCLÉAIRES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CENTRALES NUCLÉAIRES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Projet</dc:creator>
  <cp:lastModifiedBy>Projet</cp:lastModifiedBy>
  <cp:revision>1</cp:revision>
  <dcterms:created xsi:type="dcterms:W3CDTF">2022-12-09T23:48:18Z</dcterms:created>
  <dcterms:modified xsi:type="dcterms:W3CDTF">2022-12-10T00:18:49Z</dcterms:modified>
</cp:coreProperties>
</file>