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97.xml.rels" ContentType="application/vnd.openxmlformats-package.relationships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jpeg" ContentType="image/jpeg"/>
  <Override PartName="/ppt/media/image6.png" ContentType="image/png"/>
  <Override PartName="/ppt/media/image7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2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9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6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1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4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5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6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7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8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PlaceHolder 1"/>
          <p:cNvSpPr>
            <a:spLocks noGrp="1"/>
          </p:cNvSpPr>
          <p:nvPr>
            <p:ph type="subTitle"/>
          </p:nvPr>
        </p:nvSpPr>
        <p:spPr>
          <a:xfrm>
            <a:off x="1483560" y="419760"/>
            <a:ext cx="6158520" cy="265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Google Shape;9;p2"/>
          <p:cNvSpPr/>
          <p:nvPr/>
        </p:nvSpPr>
        <p:spPr>
          <a:xfrm>
            <a:off x="-272520" y="4098240"/>
            <a:ext cx="3543120" cy="746640"/>
          </a:xfrm>
          <a:custGeom>
            <a:avLst/>
            <a:gdLst/>
            <a:ahLst/>
            <a:rect l="l" t="t" r="r" b="b"/>
            <a:pathLst>
              <a:path w="62072" h="20694">
                <a:moveTo>
                  <a:pt x="40029" y="1"/>
                </a:moveTo>
                <a:cubicBezTo>
                  <a:pt x="39229" y="1"/>
                  <a:pt x="38430" y="84"/>
                  <a:pt x="37646" y="254"/>
                </a:cubicBezTo>
                <a:cubicBezTo>
                  <a:pt x="33295" y="1205"/>
                  <a:pt x="29640" y="4838"/>
                  <a:pt x="28675" y="9189"/>
                </a:cubicBezTo>
                <a:cubicBezTo>
                  <a:pt x="27462" y="6899"/>
                  <a:pt x="25159" y="5704"/>
                  <a:pt x="22968" y="5704"/>
                </a:cubicBezTo>
                <a:cubicBezTo>
                  <a:pt x="22605" y="5704"/>
                  <a:pt x="22246" y="5737"/>
                  <a:pt x="21895" y="5802"/>
                </a:cubicBezTo>
                <a:cubicBezTo>
                  <a:pt x="19414" y="6267"/>
                  <a:pt x="17369" y="8014"/>
                  <a:pt x="15810" y="9980"/>
                </a:cubicBezTo>
                <a:cubicBezTo>
                  <a:pt x="14969" y="11038"/>
                  <a:pt x="14033" y="12293"/>
                  <a:pt x="12692" y="12344"/>
                </a:cubicBezTo>
                <a:cubicBezTo>
                  <a:pt x="12658" y="12345"/>
                  <a:pt x="12624" y="12346"/>
                  <a:pt x="12590" y="12346"/>
                </a:cubicBezTo>
                <a:cubicBezTo>
                  <a:pt x="10784" y="12346"/>
                  <a:pt x="9474" y="10162"/>
                  <a:pt x="7680" y="10162"/>
                </a:cubicBezTo>
                <a:cubicBezTo>
                  <a:pt x="7625" y="10162"/>
                  <a:pt x="7570" y="10164"/>
                  <a:pt x="7514" y="10168"/>
                </a:cubicBezTo>
                <a:cubicBezTo>
                  <a:pt x="6549" y="10241"/>
                  <a:pt x="5773" y="10951"/>
                  <a:pt x="5164" y="11691"/>
                </a:cubicBezTo>
                <a:cubicBezTo>
                  <a:pt x="4555" y="12438"/>
                  <a:pt x="4011" y="13272"/>
                  <a:pt x="3191" y="13773"/>
                </a:cubicBezTo>
                <a:cubicBezTo>
                  <a:pt x="2793" y="14010"/>
                  <a:pt x="2302" y="14137"/>
                  <a:pt x="1773" y="14137"/>
                </a:cubicBezTo>
                <a:cubicBezTo>
                  <a:pt x="1204" y="14137"/>
                  <a:pt x="590" y="13990"/>
                  <a:pt x="0" y="13678"/>
                </a:cubicBezTo>
                <a:lnTo>
                  <a:pt x="0" y="13678"/>
                </a:lnTo>
                <a:cubicBezTo>
                  <a:pt x="687" y="14939"/>
                  <a:pt x="2118" y="15731"/>
                  <a:pt x="3547" y="15731"/>
                </a:cubicBezTo>
                <a:cubicBezTo>
                  <a:pt x="3869" y="15731"/>
                  <a:pt x="4191" y="15691"/>
                  <a:pt x="4504" y="15607"/>
                </a:cubicBezTo>
                <a:cubicBezTo>
                  <a:pt x="5331" y="15390"/>
                  <a:pt x="6085" y="14911"/>
                  <a:pt x="6933" y="14831"/>
                </a:cubicBezTo>
                <a:cubicBezTo>
                  <a:pt x="7022" y="14823"/>
                  <a:pt x="7110" y="14819"/>
                  <a:pt x="7197" y="14819"/>
                </a:cubicBezTo>
                <a:cubicBezTo>
                  <a:pt x="8615" y="14819"/>
                  <a:pt x="9849" y="15886"/>
                  <a:pt x="11147" y="16536"/>
                </a:cubicBezTo>
                <a:cubicBezTo>
                  <a:pt x="12213" y="17070"/>
                  <a:pt x="13410" y="17309"/>
                  <a:pt x="14594" y="17309"/>
                </a:cubicBezTo>
                <a:cubicBezTo>
                  <a:pt x="16221" y="17309"/>
                  <a:pt x="17824" y="16859"/>
                  <a:pt x="19037" y="16108"/>
                </a:cubicBezTo>
                <a:cubicBezTo>
                  <a:pt x="20393" y="17449"/>
                  <a:pt x="21916" y="18675"/>
                  <a:pt x="23679" y="19422"/>
                </a:cubicBezTo>
                <a:cubicBezTo>
                  <a:pt x="24757" y="19885"/>
                  <a:pt x="25936" y="20160"/>
                  <a:pt x="27105" y="20160"/>
                </a:cubicBezTo>
                <a:cubicBezTo>
                  <a:pt x="27840" y="20160"/>
                  <a:pt x="28571" y="20051"/>
                  <a:pt x="29270" y="19814"/>
                </a:cubicBezTo>
                <a:cubicBezTo>
                  <a:pt x="30539" y="19386"/>
                  <a:pt x="31692" y="18544"/>
                  <a:pt x="33027" y="18399"/>
                </a:cubicBezTo>
                <a:cubicBezTo>
                  <a:pt x="33171" y="18384"/>
                  <a:pt x="33313" y="18377"/>
                  <a:pt x="33455" y="18377"/>
                </a:cubicBezTo>
                <a:cubicBezTo>
                  <a:pt x="35312" y="18377"/>
                  <a:pt x="36985" y="19629"/>
                  <a:pt x="38770" y="20249"/>
                </a:cubicBezTo>
                <a:cubicBezTo>
                  <a:pt x="39624" y="20548"/>
                  <a:pt x="40526" y="20694"/>
                  <a:pt x="41431" y="20694"/>
                </a:cubicBezTo>
                <a:cubicBezTo>
                  <a:pt x="43402" y="20694"/>
                  <a:pt x="45391" y="20002"/>
                  <a:pt x="46936" y="18689"/>
                </a:cubicBezTo>
                <a:cubicBezTo>
                  <a:pt x="47502" y="19038"/>
                  <a:pt x="48126" y="19291"/>
                  <a:pt x="48786" y="19364"/>
                </a:cubicBezTo>
                <a:cubicBezTo>
                  <a:pt x="48901" y="19377"/>
                  <a:pt x="49017" y="19383"/>
                  <a:pt x="49133" y="19383"/>
                </a:cubicBezTo>
                <a:cubicBezTo>
                  <a:pt x="49677" y="19383"/>
                  <a:pt x="50226" y="19242"/>
                  <a:pt x="50686" y="18943"/>
                </a:cubicBezTo>
                <a:cubicBezTo>
                  <a:pt x="51382" y="18479"/>
                  <a:pt x="51795" y="17710"/>
                  <a:pt x="52404" y="17138"/>
                </a:cubicBezTo>
                <a:cubicBezTo>
                  <a:pt x="53185" y="16403"/>
                  <a:pt x="54263" y="16030"/>
                  <a:pt x="55331" y="16030"/>
                </a:cubicBezTo>
                <a:cubicBezTo>
                  <a:pt x="55443" y="16030"/>
                  <a:pt x="55556" y="16034"/>
                  <a:pt x="55668" y="16042"/>
                </a:cubicBezTo>
                <a:cubicBezTo>
                  <a:pt x="56691" y="16119"/>
                  <a:pt x="57700" y="16515"/>
                  <a:pt x="58703" y="16515"/>
                </a:cubicBezTo>
                <a:cubicBezTo>
                  <a:pt x="58936" y="16515"/>
                  <a:pt x="59170" y="16493"/>
                  <a:pt x="59403" y="16441"/>
                </a:cubicBezTo>
                <a:cubicBezTo>
                  <a:pt x="60520" y="16187"/>
                  <a:pt x="61368" y="15281"/>
                  <a:pt x="62072" y="14063"/>
                </a:cubicBezTo>
                <a:lnTo>
                  <a:pt x="62072" y="14063"/>
                </a:lnTo>
                <a:cubicBezTo>
                  <a:pt x="61291" y="14363"/>
                  <a:pt x="60515" y="14483"/>
                  <a:pt x="59786" y="14483"/>
                </a:cubicBezTo>
                <a:cubicBezTo>
                  <a:pt x="58226" y="14483"/>
                  <a:pt x="56878" y="13933"/>
                  <a:pt x="56147" y="13424"/>
                </a:cubicBezTo>
                <a:cubicBezTo>
                  <a:pt x="54537" y="12308"/>
                  <a:pt x="53572" y="11358"/>
                  <a:pt x="52535" y="9690"/>
                </a:cubicBezTo>
                <a:cubicBezTo>
                  <a:pt x="51498" y="8022"/>
                  <a:pt x="50722" y="6194"/>
                  <a:pt x="49533" y="4635"/>
                </a:cubicBezTo>
                <a:cubicBezTo>
                  <a:pt x="47326" y="1720"/>
                  <a:pt x="43675" y="1"/>
                  <a:pt x="40029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Google Shape;10;p2"/>
          <p:cNvSpPr/>
          <p:nvPr/>
        </p:nvSpPr>
        <p:spPr>
          <a:xfrm>
            <a:off x="-618120" y="2305440"/>
            <a:ext cx="4074480" cy="66528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Google Shape;11;p2"/>
          <p:cNvSpPr/>
          <p:nvPr/>
        </p:nvSpPr>
        <p:spPr>
          <a:xfrm>
            <a:off x="5619600" y="2970360"/>
            <a:ext cx="2856600" cy="529560"/>
          </a:xfrm>
          <a:custGeom>
            <a:avLst/>
            <a:gdLst/>
            <a:ahLst/>
            <a:rect l="l" t="t" r="r" b="b"/>
            <a:pathLst>
              <a:path w="59533" h="21197">
                <a:moveTo>
                  <a:pt x="36206" y="1"/>
                </a:moveTo>
                <a:cubicBezTo>
                  <a:pt x="34570" y="1"/>
                  <a:pt x="32900" y="576"/>
                  <a:pt x="31519" y="1492"/>
                </a:cubicBezTo>
                <a:cubicBezTo>
                  <a:pt x="29394" y="2906"/>
                  <a:pt x="27842" y="5016"/>
                  <a:pt x="26435" y="7148"/>
                </a:cubicBezTo>
                <a:cubicBezTo>
                  <a:pt x="25086" y="4015"/>
                  <a:pt x="21859" y="2152"/>
                  <a:pt x="18566" y="2123"/>
                </a:cubicBezTo>
                <a:cubicBezTo>
                  <a:pt x="18541" y="2122"/>
                  <a:pt x="18515" y="2122"/>
                  <a:pt x="18489" y="2122"/>
                </a:cubicBezTo>
                <a:cubicBezTo>
                  <a:pt x="15223" y="2122"/>
                  <a:pt x="12012" y="3950"/>
                  <a:pt x="10335" y="6750"/>
                </a:cubicBezTo>
                <a:cubicBezTo>
                  <a:pt x="9095" y="8824"/>
                  <a:pt x="8559" y="11471"/>
                  <a:pt x="6593" y="12892"/>
                </a:cubicBezTo>
                <a:cubicBezTo>
                  <a:pt x="5672" y="13556"/>
                  <a:pt x="4509" y="13809"/>
                  <a:pt x="3345" y="13809"/>
                </a:cubicBezTo>
                <a:cubicBezTo>
                  <a:pt x="2143" y="13809"/>
                  <a:pt x="940" y="13540"/>
                  <a:pt x="1" y="13175"/>
                </a:cubicBezTo>
                <a:lnTo>
                  <a:pt x="1" y="13175"/>
                </a:lnTo>
                <a:cubicBezTo>
                  <a:pt x="970" y="15712"/>
                  <a:pt x="4048" y="16729"/>
                  <a:pt x="6769" y="16729"/>
                </a:cubicBezTo>
                <a:cubicBezTo>
                  <a:pt x="6817" y="16729"/>
                  <a:pt x="6865" y="16729"/>
                  <a:pt x="6912" y="16728"/>
                </a:cubicBezTo>
                <a:cubicBezTo>
                  <a:pt x="9022" y="16695"/>
                  <a:pt x="11132" y="16248"/>
                  <a:pt x="13225" y="16248"/>
                </a:cubicBezTo>
                <a:cubicBezTo>
                  <a:pt x="13873" y="16248"/>
                  <a:pt x="14520" y="16291"/>
                  <a:pt x="15165" y="16402"/>
                </a:cubicBezTo>
                <a:cubicBezTo>
                  <a:pt x="18342" y="16953"/>
                  <a:pt x="20974" y="19085"/>
                  <a:pt x="23977" y="20246"/>
                </a:cubicBezTo>
                <a:cubicBezTo>
                  <a:pt x="25628" y="20887"/>
                  <a:pt x="27387" y="21197"/>
                  <a:pt x="29160" y="21197"/>
                </a:cubicBezTo>
                <a:cubicBezTo>
                  <a:pt x="33703" y="21197"/>
                  <a:pt x="38338" y="19163"/>
                  <a:pt x="41483" y="15459"/>
                </a:cubicBezTo>
                <a:cubicBezTo>
                  <a:pt x="42288" y="16615"/>
                  <a:pt x="43706" y="17255"/>
                  <a:pt x="45109" y="17255"/>
                </a:cubicBezTo>
                <a:cubicBezTo>
                  <a:pt x="45907" y="17255"/>
                  <a:pt x="46699" y="17049"/>
                  <a:pt x="47372" y="16612"/>
                </a:cubicBezTo>
                <a:cubicBezTo>
                  <a:pt x="48438" y="15923"/>
                  <a:pt x="49265" y="14734"/>
                  <a:pt x="50512" y="14575"/>
                </a:cubicBezTo>
                <a:cubicBezTo>
                  <a:pt x="50670" y="14553"/>
                  <a:pt x="50828" y="14544"/>
                  <a:pt x="50984" y="14544"/>
                </a:cubicBezTo>
                <a:cubicBezTo>
                  <a:pt x="52269" y="14544"/>
                  <a:pt x="53502" y="15201"/>
                  <a:pt x="54769" y="15517"/>
                </a:cubicBezTo>
                <a:cubicBezTo>
                  <a:pt x="55186" y="15619"/>
                  <a:pt x="55602" y="15668"/>
                  <a:pt x="56005" y="15668"/>
                </a:cubicBezTo>
                <a:cubicBezTo>
                  <a:pt x="57914" y="15668"/>
                  <a:pt x="59532" y="14563"/>
                  <a:pt x="59491" y="12624"/>
                </a:cubicBezTo>
                <a:lnTo>
                  <a:pt x="59491" y="12624"/>
                </a:lnTo>
                <a:cubicBezTo>
                  <a:pt x="58616" y="12804"/>
                  <a:pt x="57679" y="12892"/>
                  <a:pt x="56714" y="12892"/>
                </a:cubicBezTo>
                <a:cubicBezTo>
                  <a:pt x="52352" y="12892"/>
                  <a:pt x="47398" y="11100"/>
                  <a:pt x="44928" y="7917"/>
                </a:cubicBezTo>
                <a:cubicBezTo>
                  <a:pt x="42941" y="5350"/>
                  <a:pt x="41730" y="1905"/>
                  <a:pt x="38793" y="549"/>
                </a:cubicBezTo>
                <a:cubicBezTo>
                  <a:pt x="37975" y="171"/>
                  <a:pt x="37095" y="1"/>
                  <a:pt x="3620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Google Shape;12;p2"/>
          <p:cNvSpPr/>
          <p:nvPr/>
        </p:nvSpPr>
        <p:spPr>
          <a:xfrm>
            <a:off x="3034800" y="3567960"/>
            <a:ext cx="3617280" cy="66528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4640" y="879120"/>
            <a:ext cx="4331880" cy="191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4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Google Shape;15;p2"/>
          <p:cNvSpPr/>
          <p:nvPr/>
        </p:nvSpPr>
        <p:spPr>
          <a:xfrm>
            <a:off x="6743880" y="360"/>
            <a:ext cx="2433960" cy="2125080"/>
          </a:xfrm>
          <a:custGeom>
            <a:avLst/>
            <a:gdLst/>
            <a:ahLst/>
            <a:rect l="l" t="t" r="r" b="b"/>
            <a:pathLst>
              <a:path w="30469" h="26604">
                <a:moveTo>
                  <a:pt x="2931" y="0"/>
                </a:moveTo>
                <a:cubicBezTo>
                  <a:pt x="1" y="3290"/>
                  <a:pt x="2418" y="7578"/>
                  <a:pt x="5308" y="7578"/>
                </a:cubicBezTo>
                <a:cubicBezTo>
                  <a:pt x="5486" y="7578"/>
                  <a:pt x="5665" y="7562"/>
                  <a:pt x="5845" y="7528"/>
                </a:cubicBezTo>
                <a:cubicBezTo>
                  <a:pt x="5931" y="7512"/>
                  <a:pt x="6010" y="7504"/>
                  <a:pt x="6083" y="7504"/>
                </a:cubicBezTo>
                <a:cubicBezTo>
                  <a:pt x="7827" y="7504"/>
                  <a:pt x="6019" y="12014"/>
                  <a:pt x="8087" y="14528"/>
                </a:cubicBezTo>
                <a:cubicBezTo>
                  <a:pt x="8841" y="15443"/>
                  <a:pt x="9576" y="15718"/>
                  <a:pt x="10276" y="15718"/>
                </a:cubicBezTo>
                <a:cubicBezTo>
                  <a:pt x="11332" y="15718"/>
                  <a:pt x="12306" y="15092"/>
                  <a:pt x="13135" y="15092"/>
                </a:cubicBezTo>
                <a:cubicBezTo>
                  <a:pt x="13581" y="15092"/>
                  <a:pt x="13984" y="15273"/>
                  <a:pt x="14336" y="15829"/>
                </a:cubicBezTo>
                <a:cubicBezTo>
                  <a:pt x="15600" y="17826"/>
                  <a:pt x="14246" y="19522"/>
                  <a:pt x="15737" y="21386"/>
                </a:cubicBezTo>
                <a:cubicBezTo>
                  <a:pt x="16192" y="21955"/>
                  <a:pt x="17093" y="22100"/>
                  <a:pt x="18143" y="22100"/>
                </a:cubicBezTo>
                <a:cubicBezTo>
                  <a:pt x="19227" y="22100"/>
                  <a:pt x="20469" y="21946"/>
                  <a:pt x="21546" y="21946"/>
                </a:cubicBezTo>
                <a:cubicBezTo>
                  <a:pt x="23030" y="21946"/>
                  <a:pt x="24198" y="22238"/>
                  <a:pt x="24198" y="23628"/>
                </a:cubicBezTo>
                <a:cubicBezTo>
                  <a:pt x="24198" y="26126"/>
                  <a:pt x="25512" y="26604"/>
                  <a:pt x="25512" y="26604"/>
                </a:cubicBezTo>
                <a:lnTo>
                  <a:pt x="30468" y="26604"/>
                </a:lnTo>
                <a:lnTo>
                  <a:pt x="30468" y="3"/>
                </a:lnTo>
                <a:lnTo>
                  <a:pt x="2931" y="3"/>
                </a:lnTo>
                <a:lnTo>
                  <a:pt x="2931" y="0"/>
                </a:lnTo>
                <a:close/>
              </a:path>
            </a:pathLst>
          </a:custGeom>
          <a:gradFill rotWithShape="0">
            <a:gsLst>
              <a:gs pos="0">
                <a:srgbClr val="f3f3f3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Google Shape;16;p2"/>
          <p:cNvSpPr/>
          <p:nvPr/>
        </p:nvSpPr>
        <p:spPr>
          <a:xfrm>
            <a:off x="7344360" y="0"/>
            <a:ext cx="1833840" cy="1541520"/>
          </a:xfrm>
          <a:custGeom>
            <a:avLst/>
            <a:gdLst/>
            <a:ahLst/>
            <a:rect l="l" t="t" r="r" b="b"/>
            <a:pathLst>
              <a:path w="22957" h="19301">
                <a:moveTo>
                  <a:pt x="2473" y="0"/>
                </a:moveTo>
                <a:lnTo>
                  <a:pt x="2473" y="3"/>
                </a:lnTo>
                <a:cubicBezTo>
                  <a:pt x="1" y="3234"/>
                  <a:pt x="1346" y="6637"/>
                  <a:pt x="4039" y="6732"/>
                </a:cubicBezTo>
                <a:cubicBezTo>
                  <a:pt x="6669" y="6825"/>
                  <a:pt x="2994" y="13655"/>
                  <a:pt x="8104" y="13655"/>
                </a:cubicBezTo>
                <a:cubicBezTo>
                  <a:pt x="8227" y="13655"/>
                  <a:pt x="8355" y="13651"/>
                  <a:pt x="8489" y="13643"/>
                </a:cubicBezTo>
                <a:cubicBezTo>
                  <a:pt x="8697" y="13630"/>
                  <a:pt x="8893" y="13624"/>
                  <a:pt x="9078" y="13624"/>
                </a:cubicBezTo>
                <a:cubicBezTo>
                  <a:pt x="13931" y="13624"/>
                  <a:pt x="10940" y="17825"/>
                  <a:pt x="14221" y="18905"/>
                </a:cubicBezTo>
                <a:cubicBezTo>
                  <a:pt x="14631" y="19040"/>
                  <a:pt x="15046" y="19096"/>
                  <a:pt x="15460" y="19096"/>
                </a:cubicBezTo>
                <a:cubicBezTo>
                  <a:pt x="17429" y="19096"/>
                  <a:pt x="19395" y="17834"/>
                  <a:pt x="20930" y="17834"/>
                </a:cubicBezTo>
                <a:cubicBezTo>
                  <a:pt x="21751" y="17834"/>
                  <a:pt x="22448" y="18194"/>
                  <a:pt x="22957" y="19300"/>
                </a:cubicBezTo>
                <a:lnTo>
                  <a:pt x="22957" y="0"/>
                </a:ln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Google Shape;17;p2"/>
          <p:cNvSpPr/>
          <p:nvPr/>
        </p:nvSpPr>
        <p:spPr>
          <a:xfrm>
            <a:off x="7948080" y="360"/>
            <a:ext cx="1229760" cy="966960"/>
          </a:xfrm>
          <a:custGeom>
            <a:avLst/>
            <a:gdLst/>
            <a:ahLst/>
            <a:rect l="l" t="t" r="r" b="b"/>
            <a:pathLst>
              <a:path w="15397" h="12108">
                <a:moveTo>
                  <a:pt x="1660" y="0"/>
                </a:moveTo>
                <a:cubicBezTo>
                  <a:pt x="1" y="2028"/>
                  <a:pt x="903" y="4160"/>
                  <a:pt x="2710" y="4220"/>
                </a:cubicBezTo>
                <a:cubicBezTo>
                  <a:pt x="4474" y="4280"/>
                  <a:pt x="2008" y="8564"/>
                  <a:pt x="5437" y="8564"/>
                </a:cubicBezTo>
                <a:cubicBezTo>
                  <a:pt x="5520" y="8564"/>
                  <a:pt x="5606" y="8562"/>
                  <a:pt x="5695" y="8557"/>
                </a:cubicBezTo>
                <a:cubicBezTo>
                  <a:pt x="5836" y="8549"/>
                  <a:pt x="5968" y="8545"/>
                  <a:pt x="6092" y="8545"/>
                </a:cubicBezTo>
                <a:cubicBezTo>
                  <a:pt x="9342" y="8545"/>
                  <a:pt x="7338" y="11181"/>
                  <a:pt x="9539" y="11856"/>
                </a:cubicBezTo>
                <a:cubicBezTo>
                  <a:pt x="9814" y="11941"/>
                  <a:pt x="10093" y="11977"/>
                  <a:pt x="10371" y="11977"/>
                </a:cubicBezTo>
                <a:cubicBezTo>
                  <a:pt x="11691" y="11977"/>
                  <a:pt x="13009" y="11186"/>
                  <a:pt x="14038" y="11186"/>
                </a:cubicBezTo>
                <a:cubicBezTo>
                  <a:pt x="14588" y="11186"/>
                  <a:pt x="15056" y="11413"/>
                  <a:pt x="15397" y="12107"/>
                </a:cubicBezTo>
                <a:lnTo>
                  <a:pt x="15397" y="0"/>
                </a:lnTo>
                <a:close/>
              </a:path>
            </a:pathLst>
          </a:custGeom>
          <a:solidFill>
            <a:srgbClr val="ffffff">
              <a:alpha val="4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Google Shape;18;p2"/>
          <p:cNvSpPr/>
          <p:nvPr/>
        </p:nvSpPr>
        <p:spPr>
          <a:xfrm>
            <a:off x="0" y="-13320"/>
            <a:ext cx="2217240" cy="126576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f3f3f3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Google Shape;19;p2"/>
          <p:cNvSpPr/>
          <p:nvPr/>
        </p:nvSpPr>
        <p:spPr>
          <a:xfrm>
            <a:off x="0" y="-13320"/>
            <a:ext cx="1971720" cy="93240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" name="Google Shape;20;p2"/>
          <p:cNvGrpSpPr/>
          <p:nvPr/>
        </p:nvGrpSpPr>
        <p:grpSpPr>
          <a:xfrm>
            <a:off x="-181800" y="-1126080"/>
            <a:ext cx="1478160" cy="1757160"/>
            <a:chOff x="-181800" y="-1126080"/>
            <a:chExt cx="1478160" cy="1757160"/>
          </a:xfrm>
        </p:grpSpPr>
        <p:sp>
          <p:nvSpPr>
            <p:cNvPr id="11" name="Google Shape;21;p2"/>
            <p:cNvSpPr/>
            <p:nvPr/>
          </p:nvSpPr>
          <p:spPr>
            <a:xfrm rot="5400000">
              <a:off x="-272880" y="-942840"/>
              <a:ext cx="1707480" cy="139140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Google Shape;22;p2"/>
            <p:cNvSpPr/>
            <p:nvPr/>
          </p:nvSpPr>
          <p:spPr>
            <a:xfrm rot="5400000">
              <a:off x="-257400" y="-932400"/>
              <a:ext cx="1654920" cy="136980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Google Shape;23;p2"/>
            <p:cNvSpPr/>
            <p:nvPr/>
          </p:nvSpPr>
          <p:spPr>
            <a:xfrm rot="5400000">
              <a:off x="-228960" y="-897840"/>
              <a:ext cx="1530000" cy="130140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" name="Google Shape;24;p2"/>
            <p:cNvSpPr/>
            <p:nvPr/>
          </p:nvSpPr>
          <p:spPr>
            <a:xfrm rot="5400000">
              <a:off x="-208440" y="-882720"/>
              <a:ext cx="1457640" cy="12704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" name="Google Shape;25;p2"/>
            <p:cNvSpPr/>
            <p:nvPr/>
          </p:nvSpPr>
          <p:spPr>
            <a:xfrm rot="5400000">
              <a:off x="1158480" y="-799920"/>
              <a:ext cx="66960" cy="20880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Google Shape;26;p2"/>
            <p:cNvSpPr/>
            <p:nvPr/>
          </p:nvSpPr>
          <p:spPr>
            <a:xfrm rot="5400000">
              <a:off x="1077480" y="-718920"/>
              <a:ext cx="66960" cy="471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Google Shape;27;p2"/>
            <p:cNvSpPr/>
            <p:nvPr/>
          </p:nvSpPr>
          <p:spPr>
            <a:xfrm rot="5400000">
              <a:off x="1158480" y="95760"/>
              <a:ext cx="66960" cy="20880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" name="Google Shape;28;p2"/>
            <p:cNvSpPr/>
            <p:nvPr/>
          </p:nvSpPr>
          <p:spPr>
            <a:xfrm rot="5400000">
              <a:off x="1077480" y="176760"/>
              <a:ext cx="66960" cy="471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" name="Google Shape;29;p2"/>
            <p:cNvSpPr/>
            <p:nvPr/>
          </p:nvSpPr>
          <p:spPr>
            <a:xfrm rot="5400000">
              <a:off x="1223640" y="-706680"/>
              <a:ext cx="66960" cy="2268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" name="Google Shape;30;p2"/>
            <p:cNvSpPr/>
            <p:nvPr/>
          </p:nvSpPr>
          <p:spPr>
            <a:xfrm rot="5400000">
              <a:off x="714960" y="-1055520"/>
              <a:ext cx="208080" cy="673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" name="Google Shape;31;p2"/>
            <p:cNvSpPr/>
            <p:nvPr/>
          </p:nvSpPr>
          <p:spPr>
            <a:xfrm rot="5400000">
              <a:off x="795600" y="-975240"/>
              <a:ext cx="47160" cy="6732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" name="Google Shape;32;p2"/>
            <p:cNvSpPr/>
            <p:nvPr/>
          </p:nvSpPr>
          <p:spPr>
            <a:xfrm rot="5400000">
              <a:off x="807480" y="-1120680"/>
              <a:ext cx="23400" cy="6732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" name="Google Shape;33;p2"/>
            <p:cNvSpPr/>
            <p:nvPr/>
          </p:nvSpPr>
          <p:spPr>
            <a:xfrm rot="5400000">
              <a:off x="111240" y="-105552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" name="Google Shape;34;p2"/>
            <p:cNvSpPr/>
            <p:nvPr/>
          </p:nvSpPr>
          <p:spPr>
            <a:xfrm rot="5400000">
              <a:off x="191880" y="-974880"/>
              <a:ext cx="47160" cy="669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" name="Google Shape;35;p2"/>
            <p:cNvSpPr/>
            <p:nvPr/>
          </p:nvSpPr>
          <p:spPr>
            <a:xfrm rot="5400000">
              <a:off x="203760" y="-1120320"/>
              <a:ext cx="23400" cy="669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" name="Google Shape;36;p2"/>
            <p:cNvSpPr/>
            <p:nvPr/>
          </p:nvSpPr>
          <p:spPr>
            <a:xfrm rot="5400000">
              <a:off x="-252360" y="-105552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" name="Google Shape;37;p2"/>
            <p:cNvSpPr/>
            <p:nvPr/>
          </p:nvSpPr>
          <p:spPr>
            <a:xfrm rot="5400000">
              <a:off x="-171720" y="-974880"/>
              <a:ext cx="47160" cy="669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" name="Google Shape;38;p2"/>
            <p:cNvSpPr/>
            <p:nvPr/>
          </p:nvSpPr>
          <p:spPr>
            <a:xfrm rot="5400000">
              <a:off x="-159840" y="-1120320"/>
              <a:ext cx="23400" cy="669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" name="Google Shape;39;p2"/>
            <p:cNvSpPr/>
            <p:nvPr/>
          </p:nvSpPr>
          <p:spPr>
            <a:xfrm rot="5400000">
              <a:off x="-252360" y="49356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" name="Google Shape;40;p2"/>
            <p:cNvSpPr/>
            <p:nvPr/>
          </p:nvSpPr>
          <p:spPr>
            <a:xfrm rot="5400000">
              <a:off x="-171360" y="574200"/>
              <a:ext cx="46440" cy="669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" name="Google Shape;41;p2"/>
            <p:cNvSpPr/>
            <p:nvPr/>
          </p:nvSpPr>
          <p:spPr>
            <a:xfrm rot="5400000">
              <a:off x="-159480" y="428400"/>
              <a:ext cx="22680" cy="669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" name="Google Shape;42;p2"/>
            <p:cNvSpPr/>
            <p:nvPr/>
          </p:nvSpPr>
          <p:spPr>
            <a:xfrm rot="5400000">
              <a:off x="111240" y="49356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" name="Google Shape;43;p2"/>
            <p:cNvSpPr/>
            <p:nvPr/>
          </p:nvSpPr>
          <p:spPr>
            <a:xfrm rot="5400000">
              <a:off x="192240" y="574200"/>
              <a:ext cx="46440" cy="669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" name="Google Shape;44;p2"/>
            <p:cNvSpPr/>
            <p:nvPr/>
          </p:nvSpPr>
          <p:spPr>
            <a:xfrm rot="5400000">
              <a:off x="204120" y="428400"/>
              <a:ext cx="22680" cy="669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" name="Google Shape;45;p2"/>
            <p:cNvSpPr/>
            <p:nvPr/>
          </p:nvSpPr>
          <p:spPr>
            <a:xfrm rot="5400000">
              <a:off x="1223640" y="189000"/>
              <a:ext cx="66960" cy="2268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" name="Google Shape;46;p2"/>
            <p:cNvSpPr/>
            <p:nvPr/>
          </p:nvSpPr>
          <p:spPr>
            <a:xfrm rot="5400000">
              <a:off x="714960" y="493200"/>
              <a:ext cx="208080" cy="673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" name="Google Shape;47;p2"/>
            <p:cNvSpPr/>
            <p:nvPr/>
          </p:nvSpPr>
          <p:spPr>
            <a:xfrm rot="5400000">
              <a:off x="795960" y="574200"/>
              <a:ext cx="46440" cy="6732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" name="Google Shape;48;p2"/>
            <p:cNvSpPr/>
            <p:nvPr/>
          </p:nvSpPr>
          <p:spPr>
            <a:xfrm rot="5400000">
              <a:off x="807840" y="428400"/>
              <a:ext cx="22680" cy="6732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9" name="Google Shape;49;p2"/>
          <p:cNvGrpSpPr/>
          <p:nvPr/>
        </p:nvGrpSpPr>
        <p:grpSpPr>
          <a:xfrm>
            <a:off x="-522360" y="3844080"/>
            <a:ext cx="1757160" cy="1478520"/>
            <a:chOff x="-522360" y="3844080"/>
            <a:chExt cx="1757160" cy="1478520"/>
          </a:xfrm>
        </p:grpSpPr>
        <p:sp>
          <p:nvSpPr>
            <p:cNvPr id="40" name="Google Shape;50;p2"/>
            <p:cNvSpPr/>
            <p:nvPr/>
          </p:nvSpPr>
          <p:spPr>
            <a:xfrm>
              <a:off x="-497160" y="3863880"/>
              <a:ext cx="1707480" cy="139140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Google Shape;51;p2"/>
            <p:cNvSpPr/>
            <p:nvPr/>
          </p:nvSpPr>
          <p:spPr>
            <a:xfrm>
              <a:off x="-471240" y="3885480"/>
              <a:ext cx="1654920" cy="136980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Google Shape;52;p2"/>
            <p:cNvSpPr/>
            <p:nvPr/>
          </p:nvSpPr>
          <p:spPr>
            <a:xfrm>
              <a:off x="-408600" y="3953880"/>
              <a:ext cx="1530000" cy="130140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Google Shape;53;p2"/>
            <p:cNvSpPr/>
            <p:nvPr/>
          </p:nvSpPr>
          <p:spPr>
            <a:xfrm>
              <a:off x="-372600" y="3984840"/>
              <a:ext cx="1457640" cy="12704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Google Shape;54;p2"/>
            <p:cNvSpPr/>
            <p:nvPr/>
          </p:nvSpPr>
          <p:spPr>
            <a:xfrm>
              <a:off x="-125280" y="3844080"/>
              <a:ext cx="66960" cy="20880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Google Shape;55;p2"/>
            <p:cNvSpPr/>
            <p:nvPr/>
          </p:nvSpPr>
          <p:spPr>
            <a:xfrm>
              <a:off x="-125280" y="4005720"/>
              <a:ext cx="66960" cy="471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Google Shape;56;p2"/>
            <p:cNvSpPr/>
            <p:nvPr/>
          </p:nvSpPr>
          <p:spPr>
            <a:xfrm>
              <a:off x="770760" y="3844080"/>
              <a:ext cx="66960" cy="20880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Google Shape;57;p2"/>
            <p:cNvSpPr/>
            <p:nvPr/>
          </p:nvSpPr>
          <p:spPr>
            <a:xfrm>
              <a:off x="770760" y="4005720"/>
              <a:ext cx="66960" cy="471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Google Shape;58;p2"/>
            <p:cNvSpPr/>
            <p:nvPr/>
          </p:nvSpPr>
          <p:spPr>
            <a:xfrm>
              <a:off x="-125280" y="3871800"/>
              <a:ext cx="66960" cy="2268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Google Shape;59;p2"/>
            <p:cNvSpPr/>
            <p:nvPr/>
          </p:nvSpPr>
          <p:spPr>
            <a:xfrm>
              <a:off x="-522360" y="4287960"/>
              <a:ext cx="208080" cy="673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Google Shape;60;p2"/>
            <p:cNvSpPr/>
            <p:nvPr/>
          </p:nvSpPr>
          <p:spPr>
            <a:xfrm>
              <a:off x="-361440" y="4287960"/>
              <a:ext cx="47160" cy="6732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Google Shape;61;p2"/>
            <p:cNvSpPr/>
            <p:nvPr/>
          </p:nvSpPr>
          <p:spPr>
            <a:xfrm>
              <a:off x="-494640" y="4287960"/>
              <a:ext cx="23400" cy="6732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Google Shape;62;p2"/>
            <p:cNvSpPr/>
            <p:nvPr/>
          </p:nvSpPr>
          <p:spPr>
            <a:xfrm>
              <a:off x="-522360" y="489168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Google Shape;63;p2"/>
            <p:cNvSpPr/>
            <p:nvPr/>
          </p:nvSpPr>
          <p:spPr>
            <a:xfrm>
              <a:off x="-361440" y="4891680"/>
              <a:ext cx="47160" cy="669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Google Shape;64;p2"/>
            <p:cNvSpPr/>
            <p:nvPr/>
          </p:nvSpPr>
          <p:spPr>
            <a:xfrm>
              <a:off x="-494640" y="4891680"/>
              <a:ext cx="23400" cy="669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Google Shape;65;p2"/>
            <p:cNvSpPr/>
            <p:nvPr/>
          </p:nvSpPr>
          <p:spPr>
            <a:xfrm>
              <a:off x="-522360" y="525564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Google Shape;66;p2"/>
            <p:cNvSpPr/>
            <p:nvPr/>
          </p:nvSpPr>
          <p:spPr>
            <a:xfrm>
              <a:off x="-361440" y="5255640"/>
              <a:ext cx="47160" cy="669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Google Shape;67;p2"/>
            <p:cNvSpPr/>
            <p:nvPr/>
          </p:nvSpPr>
          <p:spPr>
            <a:xfrm>
              <a:off x="-494640" y="5255640"/>
              <a:ext cx="23400" cy="669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Google Shape;68;p2"/>
            <p:cNvSpPr/>
            <p:nvPr/>
          </p:nvSpPr>
          <p:spPr>
            <a:xfrm>
              <a:off x="1026720" y="525564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Google Shape;69;p2"/>
            <p:cNvSpPr/>
            <p:nvPr/>
          </p:nvSpPr>
          <p:spPr>
            <a:xfrm>
              <a:off x="1188360" y="5255640"/>
              <a:ext cx="46440" cy="669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Google Shape;70;p2"/>
            <p:cNvSpPr/>
            <p:nvPr/>
          </p:nvSpPr>
          <p:spPr>
            <a:xfrm>
              <a:off x="1054440" y="5255640"/>
              <a:ext cx="22680" cy="669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Google Shape;71;p2"/>
            <p:cNvSpPr/>
            <p:nvPr/>
          </p:nvSpPr>
          <p:spPr>
            <a:xfrm>
              <a:off x="1026720" y="4891680"/>
              <a:ext cx="208080" cy="669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Google Shape;72;p2"/>
            <p:cNvSpPr/>
            <p:nvPr/>
          </p:nvSpPr>
          <p:spPr>
            <a:xfrm>
              <a:off x="1188360" y="4891680"/>
              <a:ext cx="46440" cy="669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Google Shape;73;p2"/>
            <p:cNvSpPr/>
            <p:nvPr/>
          </p:nvSpPr>
          <p:spPr>
            <a:xfrm>
              <a:off x="1054440" y="4891680"/>
              <a:ext cx="22680" cy="669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Google Shape;74;p2"/>
            <p:cNvSpPr/>
            <p:nvPr/>
          </p:nvSpPr>
          <p:spPr>
            <a:xfrm>
              <a:off x="770760" y="3871800"/>
              <a:ext cx="66960" cy="2268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Google Shape;75;p2"/>
            <p:cNvSpPr/>
            <p:nvPr/>
          </p:nvSpPr>
          <p:spPr>
            <a:xfrm>
              <a:off x="1026720" y="4287960"/>
              <a:ext cx="208080" cy="673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Google Shape;76;p2"/>
            <p:cNvSpPr/>
            <p:nvPr/>
          </p:nvSpPr>
          <p:spPr>
            <a:xfrm>
              <a:off x="1188360" y="4287960"/>
              <a:ext cx="46440" cy="6732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Google Shape;77;p2"/>
            <p:cNvSpPr/>
            <p:nvPr/>
          </p:nvSpPr>
          <p:spPr>
            <a:xfrm>
              <a:off x="1054440" y="4287960"/>
              <a:ext cx="22680" cy="6732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066" name="Google Shape;2191;p31"/>
          <p:cNvGrpSpPr/>
          <p:nvPr/>
        </p:nvGrpSpPr>
        <p:grpSpPr>
          <a:xfrm>
            <a:off x="8666640" y="-26640"/>
            <a:ext cx="572400" cy="3013560"/>
            <a:chOff x="8666640" y="-26640"/>
            <a:chExt cx="572400" cy="3013560"/>
          </a:xfrm>
        </p:grpSpPr>
        <p:sp>
          <p:nvSpPr>
            <p:cNvPr id="1067" name="Google Shape;2192;p31"/>
            <p:cNvSpPr/>
            <p:nvPr/>
          </p:nvSpPr>
          <p:spPr>
            <a:xfrm rot="5400000">
              <a:off x="8541720" y="124200"/>
              <a:ext cx="515520" cy="213120"/>
            </a:xfrm>
            <a:custGeom>
              <a:avLst/>
              <a:gdLst/>
              <a:ahLst/>
              <a:rect l="l" t="t" r="r" b="b"/>
              <a:pathLst>
                <a:path w="12317" h="5099">
                  <a:moveTo>
                    <a:pt x="1" y="0"/>
                  </a:moveTo>
                  <a:lnTo>
                    <a:pt x="1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8" name="Google Shape;2193;p31"/>
            <p:cNvSpPr/>
            <p:nvPr/>
          </p:nvSpPr>
          <p:spPr>
            <a:xfrm rot="5400000">
              <a:off x="8462160" y="203760"/>
              <a:ext cx="515520" cy="54720"/>
            </a:xfrm>
            <a:custGeom>
              <a:avLst/>
              <a:gdLst/>
              <a:ahLst/>
              <a:rect l="l" t="t" r="r" b="b"/>
              <a:pathLst>
                <a:path w="12317" h="1314">
                  <a:moveTo>
                    <a:pt x="1" y="0"/>
                  </a:moveTo>
                  <a:lnTo>
                    <a:pt x="1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9" name="Google Shape;2194;p31"/>
            <p:cNvSpPr/>
            <p:nvPr/>
          </p:nvSpPr>
          <p:spPr>
            <a:xfrm rot="5400000">
              <a:off x="8662320" y="212760"/>
              <a:ext cx="385920" cy="36720"/>
            </a:xfrm>
            <a:custGeom>
              <a:avLst/>
              <a:gdLst/>
              <a:ahLst/>
              <a:rect l="l" t="t" r="r" b="b"/>
              <a:pathLst>
                <a:path w="9225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39" y="884"/>
                  </a:lnTo>
                  <a:cubicBezTo>
                    <a:pt x="9050" y="884"/>
                    <a:pt x="9222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0" name="Google Shape;2195;p31"/>
            <p:cNvSpPr/>
            <p:nvPr/>
          </p:nvSpPr>
          <p:spPr>
            <a:xfrm rot="5400000">
              <a:off x="8541720" y="640440"/>
              <a:ext cx="515520" cy="213120"/>
            </a:xfrm>
            <a:custGeom>
              <a:avLst/>
              <a:gdLst/>
              <a:ahLst/>
              <a:rect l="l" t="t" r="r" b="b"/>
              <a:pathLst>
                <a:path w="12316" h="5099">
                  <a:moveTo>
                    <a:pt x="0" y="0"/>
                  </a:moveTo>
                  <a:lnTo>
                    <a:pt x="0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1" name="Google Shape;2196;p31"/>
            <p:cNvSpPr/>
            <p:nvPr/>
          </p:nvSpPr>
          <p:spPr>
            <a:xfrm rot="5400000">
              <a:off x="8462160" y="719640"/>
              <a:ext cx="515520" cy="54720"/>
            </a:xfrm>
            <a:custGeom>
              <a:avLst/>
              <a:gdLst/>
              <a:ahLst/>
              <a:rect l="l" t="t" r="r" b="b"/>
              <a:pathLst>
                <a:path w="12316" h="1314">
                  <a:moveTo>
                    <a:pt x="0" y="0"/>
                  </a:moveTo>
                  <a:lnTo>
                    <a:pt x="0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2" name="Google Shape;2197;p31"/>
            <p:cNvSpPr/>
            <p:nvPr/>
          </p:nvSpPr>
          <p:spPr>
            <a:xfrm rot="5400000">
              <a:off x="8661960" y="72828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4" y="884"/>
                  </a:lnTo>
                  <a:cubicBezTo>
                    <a:pt x="9056" y="884"/>
                    <a:pt x="9227" y="687"/>
                    <a:pt x="9227" y="441"/>
                  </a:cubicBezTo>
                  <a:cubicBezTo>
                    <a:pt x="9227" y="199"/>
                    <a:pt x="9056" y="1"/>
                    <a:pt x="884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3" name="Google Shape;2198;p31"/>
            <p:cNvSpPr/>
            <p:nvPr/>
          </p:nvSpPr>
          <p:spPr>
            <a:xfrm rot="5400000">
              <a:off x="8541720" y="1156320"/>
              <a:ext cx="515520" cy="213120"/>
            </a:xfrm>
            <a:custGeom>
              <a:avLst/>
              <a:gdLst/>
              <a:ahLst/>
              <a:rect l="l" t="t" r="r" b="b"/>
              <a:pathLst>
                <a:path w="12313" h="5099">
                  <a:moveTo>
                    <a:pt x="0" y="0"/>
                  </a:moveTo>
                  <a:lnTo>
                    <a:pt x="0" y="5099"/>
                  </a:lnTo>
                  <a:lnTo>
                    <a:pt x="12313" y="5099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4" name="Google Shape;2199;p31"/>
            <p:cNvSpPr/>
            <p:nvPr/>
          </p:nvSpPr>
          <p:spPr>
            <a:xfrm rot="5400000">
              <a:off x="8462160" y="1235520"/>
              <a:ext cx="515520" cy="54720"/>
            </a:xfrm>
            <a:custGeom>
              <a:avLst/>
              <a:gdLst/>
              <a:ahLst/>
              <a:rect l="l" t="t" r="r" b="b"/>
              <a:pathLst>
                <a:path w="12313" h="1314">
                  <a:moveTo>
                    <a:pt x="0" y="0"/>
                  </a:moveTo>
                  <a:lnTo>
                    <a:pt x="0" y="1314"/>
                  </a:lnTo>
                  <a:lnTo>
                    <a:pt x="12313" y="1314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5" name="Google Shape;2200;p31"/>
            <p:cNvSpPr/>
            <p:nvPr/>
          </p:nvSpPr>
          <p:spPr>
            <a:xfrm rot="5400000">
              <a:off x="8661960" y="124416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2" y="884"/>
                  </a:lnTo>
                  <a:cubicBezTo>
                    <a:pt x="9053" y="884"/>
                    <a:pt x="9227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6" name="Google Shape;2201;p31"/>
            <p:cNvSpPr/>
            <p:nvPr/>
          </p:nvSpPr>
          <p:spPr>
            <a:xfrm rot="5400000">
              <a:off x="8763120" y="872280"/>
              <a:ext cx="72360" cy="264960"/>
            </a:xfrm>
            <a:custGeom>
              <a:avLst/>
              <a:gdLst/>
              <a:ahLst/>
              <a:rect l="l" t="t" r="r" b="b"/>
              <a:pathLst>
                <a:path w="1732" h="6337">
                  <a:moveTo>
                    <a:pt x="866" y="0"/>
                  </a:moveTo>
                  <a:cubicBezTo>
                    <a:pt x="391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9" y="6336"/>
                    <a:pt x="866" y="6336"/>
                  </a:cubicBezTo>
                  <a:cubicBezTo>
                    <a:pt x="1341" y="6336"/>
                    <a:pt x="1729" y="5890"/>
                    <a:pt x="1729" y="5342"/>
                  </a:cubicBezTo>
                  <a:lnTo>
                    <a:pt x="1729" y="995"/>
                  </a:lnTo>
                  <a:cubicBezTo>
                    <a:pt x="1731" y="449"/>
                    <a:pt x="1343" y="0"/>
                    <a:pt x="86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7" name="Google Shape;2202;p31"/>
            <p:cNvSpPr/>
            <p:nvPr/>
          </p:nvSpPr>
          <p:spPr>
            <a:xfrm rot="5400000">
              <a:off x="8755560" y="879480"/>
              <a:ext cx="72360" cy="250560"/>
            </a:xfrm>
            <a:custGeom>
              <a:avLst/>
              <a:gdLst/>
              <a:ahLst/>
              <a:rect l="l" t="t" r="r" b="b"/>
              <a:pathLst>
                <a:path w="1732" h="5988">
                  <a:moveTo>
                    <a:pt x="209" y="0"/>
                  </a:moveTo>
                  <a:cubicBezTo>
                    <a:pt x="80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9" y="5988"/>
                    <a:pt x="866" y="5988"/>
                  </a:cubicBezTo>
                  <a:cubicBezTo>
                    <a:pt x="1341" y="5988"/>
                    <a:pt x="1729" y="5539"/>
                    <a:pt x="1729" y="4991"/>
                  </a:cubicBezTo>
                  <a:lnTo>
                    <a:pt x="1729" y="646"/>
                  </a:lnTo>
                  <a:cubicBezTo>
                    <a:pt x="1731" y="401"/>
                    <a:pt x="1652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8" y="4176"/>
                    <a:pt x="1515" y="4213"/>
                  </a:cubicBezTo>
                  <a:cubicBezTo>
                    <a:pt x="1477" y="4587"/>
                    <a:pt x="1171" y="4774"/>
                    <a:pt x="865" y="4774"/>
                  </a:cubicBezTo>
                  <a:cubicBezTo>
                    <a:pt x="559" y="4774"/>
                    <a:pt x="253" y="4587"/>
                    <a:pt x="214" y="4213"/>
                  </a:cubicBezTo>
                  <a:cubicBezTo>
                    <a:pt x="212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8" name="Google Shape;2203;p31"/>
            <p:cNvSpPr/>
            <p:nvPr/>
          </p:nvSpPr>
          <p:spPr>
            <a:xfrm rot="5400000">
              <a:off x="8763480" y="356400"/>
              <a:ext cx="72000" cy="264960"/>
            </a:xfrm>
            <a:custGeom>
              <a:avLst/>
              <a:gdLst/>
              <a:ahLst/>
              <a:rect l="l" t="t" r="r" b="b"/>
              <a:pathLst>
                <a:path w="1729" h="6337">
                  <a:moveTo>
                    <a:pt x="863" y="0"/>
                  </a:moveTo>
                  <a:cubicBezTo>
                    <a:pt x="388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6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Google Shape;2204;p31"/>
            <p:cNvSpPr/>
            <p:nvPr/>
          </p:nvSpPr>
          <p:spPr>
            <a:xfrm rot="5400000">
              <a:off x="8755920" y="363600"/>
              <a:ext cx="72000" cy="250560"/>
            </a:xfrm>
            <a:custGeom>
              <a:avLst/>
              <a:gdLst/>
              <a:ahLst/>
              <a:rect l="l" t="t" r="r" b="b"/>
              <a:pathLst>
                <a:path w="1729" h="5988">
                  <a:moveTo>
                    <a:pt x="206" y="0"/>
                  </a:moveTo>
                  <a:cubicBezTo>
                    <a:pt x="77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6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2" y="4213"/>
                  </a:cubicBezTo>
                  <a:cubicBezTo>
                    <a:pt x="1475" y="4587"/>
                    <a:pt x="1169" y="4774"/>
                    <a:pt x="863" y="4774"/>
                  </a:cubicBezTo>
                  <a:cubicBezTo>
                    <a:pt x="557" y="4774"/>
                    <a:pt x="251" y="4587"/>
                    <a:pt x="214" y="4213"/>
                  </a:cubicBezTo>
                  <a:cubicBezTo>
                    <a:pt x="209" y="4176"/>
                    <a:pt x="206" y="4141"/>
                    <a:pt x="206" y="4102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Google Shape;2205;p31"/>
            <p:cNvSpPr/>
            <p:nvPr/>
          </p:nvSpPr>
          <p:spPr>
            <a:xfrm rot="5400000">
              <a:off x="8763480" y="1388160"/>
              <a:ext cx="72000" cy="264960"/>
            </a:xfrm>
            <a:custGeom>
              <a:avLst/>
              <a:gdLst/>
              <a:ahLst/>
              <a:rect l="l" t="t" r="r" b="b"/>
              <a:pathLst>
                <a:path w="1728" h="6337">
                  <a:moveTo>
                    <a:pt x="863" y="0"/>
                  </a:moveTo>
                  <a:cubicBezTo>
                    <a:pt x="388" y="0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8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1" name="Google Shape;2206;p31"/>
            <p:cNvSpPr/>
            <p:nvPr/>
          </p:nvSpPr>
          <p:spPr>
            <a:xfrm rot="5400000">
              <a:off x="8755920" y="1395360"/>
              <a:ext cx="72000" cy="250560"/>
            </a:xfrm>
            <a:custGeom>
              <a:avLst/>
              <a:gdLst/>
              <a:ahLst/>
              <a:rect l="l" t="t" r="r" b="b"/>
              <a:pathLst>
                <a:path w="1728" h="5988">
                  <a:moveTo>
                    <a:pt x="209" y="0"/>
                  </a:moveTo>
                  <a:cubicBezTo>
                    <a:pt x="79" y="174"/>
                    <a:pt x="0" y="399"/>
                    <a:pt x="0" y="646"/>
                  </a:cubicBezTo>
                  <a:lnTo>
                    <a:pt x="0" y="4991"/>
                  </a:lnTo>
                  <a:cubicBezTo>
                    <a:pt x="0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8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4" y="4213"/>
                  </a:cubicBezTo>
                  <a:cubicBezTo>
                    <a:pt x="1476" y="4587"/>
                    <a:pt x="1170" y="4774"/>
                    <a:pt x="864" y="4774"/>
                  </a:cubicBezTo>
                  <a:cubicBezTo>
                    <a:pt x="558" y="4774"/>
                    <a:pt x="252" y="4587"/>
                    <a:pt x="214" y="4213"/>
                  </a:cubicBezTo>
                  <a:cubicBezTo>
                    <a:pt x="211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2" name="Google Shape;2207;p31"/>
            <p:cNvSpPr/>
            <p:nvPr/>
          </p:nvSpPr>
          <p:spPr>
            <a:xfrm rot="5400000">
              <a:off x="8231400" y="1981080"/>
              <a:ext cx="1433160" cy="5108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3" name="Google Shape;2208;p31"/>
            <p:cNvSpPr/>
            <p:nvPr/>
          </p:nvSpPr>
          <p:spPr>
            <a:xfrm rot="5400000">
              <a:off x="8459640" y="1752840"/>
              <a:ext cx="521280" cy="550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4" name="Google Shape;2209;p31"/>
            <p:cNvSpPr/>
            <p:nvPr/>
          </p:nvSpPr>
          <p:spPr>
            <a:xfrm rot="5400000">
              <a:off x="8661240" y="1761840"/>
              <a:ext cx="390600" cy="3708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5" name="Google Shape;2210;p31"/>
            <p:cNvSpPr/>
            <p:nvPr/>
          </p:nvSpPr>
          <p:spPr>
            <a:xfrm rot="5400000">
              <a:off x="8459640" y="2274480"/>
              <a:ext cx="521280" cy="550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6" name="Google Shape;2211;p31"/>
            <p:cNvSpPr/>
            <p:nvPr/>
          </p:nvSpPr>
          <p:spPr>
            <a:xfrm rot="5400000">
              <a:off x="8661240" y="2283840"/>
              <a:ext cx="390600" cy="3708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7" name="Google Shape;2212;p31"/>
            <p:cNvSpPr/>
            <p:nvPr/>
          </p:nvSpPr>
          <p:spPr>
            <a:xfrm rot="5400000">
              <a:off x="8731080" y="2525400"/>
              <a:ext cx="389520" cy="4658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8" name="Google Shape;2213;p31"/>
            <p:cNvSpPr/>
            <p:nvPr/>
          </p:nvSpPr>
          <p:spPr>
            <a:xfrm rot="5400000">
              <a:off x="8896680" y="2562840"/>
              <a:ext cx="178560" cy="2822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9" name="Google Shape;2214;p31"/>
            <p:cNvSpPr/>
            <p:nvPr/>
          </p:nvSpPr>
          <p:spPr>
            <a:xfrm rot="5400000">
              <a:off x="8763840" y="2419200"/>
              <a:ext cx="73080" cy="2671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0" name="Google Shape;2215;p31"/>
            <p:cNvSpPr/>
            <p:nvPr/>
          </p:nvSpPr>
          <p:spPr>
            <a:xfrm rot="5400000">
              <a:off x="8756640" y="242640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1" name="Google Shape;2216;p31"/>
            <p:cNvSpPr/>
            <p:nvPr/>
          </p:nvSpPr>
          <p:spPr>
            <a:xfrm rot="5400000">
              <a:off x="8763840" y="190764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Google Shape;2217;p31"/>
            <p:cNvSpPr/>
            <p:nvPr/>
          </p:nvSpPr>
          <p:spPr>
            <a:xfrm rot="5400000">
              <a:off x="8756640" y="191520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3" name="Google Shape;2218;p31"/>
            <p:cNvSpPr/>
            <p:nvPr/>
          </p:nvSpPr>
          <p:spPr>
            <a:xfrm rot="5400000">
              <a:off x="8763840" y="138600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4" name="Google Shape;2219;p31"/>
            <p:cNvSpPr/>
            <p:nvPr/>
          </p:nvSpPr>
          <p:spPr>
            <a:xfrm rot="5400000">
              <a:off x="8756640" y="13935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5" name="Google Shape;2220;p31"/>
            <p:cNvSpPr/>
            <p:nvPr/>
          </p:nvSpPr>
          <p:spPr>
            <a:xfrm rot="5400000">
              <a:off x="9041400" y="2789280"/>
              <a:ext cx="267480" cy="12780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6" name="Google Shape;2221;p31"/>
            <p:cNvSpPr/>
            <p:nvPr/>
          </p:nvSpPr>
          <p:spPr>
            <a:xfrm rot="5400000">
              <a:off x="9047160" y="2795040"/>
              <a:ext cx="255600" cy="12780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097" name="Google Shape;2222;p31"/>
          <p:cNvGrpSpPr/>
          <p:nvPr/>
        </p:nvGrpSpPr>
        <p:grpSpPr>
          <a:xfrm>
            <a:off x="-113400" y="-26640"/>
            <a:ext cx="572760" cy="3013560"/>
            <a:chOff x="-113400" y="-26640"/>
            <a:chExt cx="572760" cy="3013560"/>
          </a:xfrm>
        </p:grpSpPr>
        <p:sp>
          <p:nvSpPr>
            <p:cNvPr id="1098" name="Google Shape;2223;p31"/>
            <p:cNvSpPr/>
            <p:nvPr/>
          </p:nvSpPr>
          <p:spPr>
            <a:xfrm flipH="1" rot="16200000">
              <a:off x="69120" y="124560"/>
              <a:ext cx="515520" cy="213120"/>
            </a:xfrm>
            <a:custGeom>
              <a:avLst/>
              <a:gdLst/>
              <a:ahLst/>
              <a:rect l="l" t="t" r="r" b="b"/>
              <a:pathLst>
                <a:path w="12317" h="5099">
                  <a:moveTo>
                    <a:pt x="1" y="0"/>
                  </a:moveTo>
                  <a:lnTo>
                    <a:pt x="1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9" name="Google Shape;2224;p31"/>
            <p:cNvSpPr/>
            <p:nvPr/>
          </p:nvSpPr>
          <p:spPr>
            <a:xfrm flipH="1" rot="16200000">
              <a:off x="148320" y="203760"/>
              <a:ext cx="515520" cy="54720"/>
            </a:xfrm>
            <a:custGeom>
              <a:avLst/>
              <a:gdLst/>
              <a:ahLst/>
              <a:rect l="l" t="t" r="r" b="b"/>
              <a:pathLst>
                <a:path w="12317" h="1314">
                  <a:moveTo>
                    <a:pt x="1" y="0"/>
                  </a:moveTo>
                  <a:lnTo>
                    <a:pt x="1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0" name="Google Shape;2225;p31"/>
            <p:cNvSpPr/>
            <p:nvPr/>
          </p:nvSpPr>
          <p:spPr>
            <a:xfrm flipH="1" rot="16200000">
              <a:off x="78120" y="212760"/>
              <a:ext cx="385920" cy="36720"/>
            </a:xfrm>
            <a:custGeom>
              <a:avLst/>
              <a:gdLst/>
              <a:ahLst/>
              <a:rect l="l" t="t" r="r" b="b"/>
              <a:pathLst>
                <a:path w="9225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39" y="884"/>
                  </a:lnTo>
                  <a:cubicBezTo>
                    <a:pt x="9050" y="884"/>
                    <a:pt x="9222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Google Shape;2226;p31"/>
            <p:cNvSpPr/>
            <p:nvPr/>
          </p:nvSpPr>
          <p:spPr>
            <a:xfrm flipH="1" rot="16200000">
              <a:off x="69120" y="640440"/>
              <a:ext cx="515520" cy="213120"/>
            </a:xfrm>
            <a:custGeom>
              <a:avLst/>
              <a:gdLst/>
              <a:ahLst/>
              <a:rect l="l" t="t" r="r" b="b"/>
              <a:pathLst>
                <a:path w="12316" h="5099">
                  <a:moveTo>
                    <a:pt x="0" y="0"/>
                  </a:moveTo>
                  <a:lnTo>
                    <a:pt x="0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2" name="Google Shape;2227;p31"/>
            <p:cNvSpPr/>
            <p:nvPr/>
          </p:nvSpPr>
          <p:spPr>
            <a:xfrm flipH="1" rot="16200000">
              <a:off x="148320" y="719640"/>
              <a:ext cx="515520" cy="54720"/>
            </a:xfrm>
            <a:custGeom>
              <a:avLst/>
              <a:gdLst/>
              <a:ahLst/>
              <a:rect l="l" t="t" r="r" b="b"/>
              <a:pathLst>
                <a:path w="12316" h="1314">
                  <a:moveTo>
                    <a:pt x="0" y="0"/>
                  </a:moveTo>
                  <a:lnTo>
                    <a:pt x="0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3" name="Google Shape;2228;p31"/>
            <p:cNvSpPr/>
            <p:nvPr/>
          </p:nvSpPr>
          <p:spPr>
            <a:xfrm flipH="1" rot="16200000">
              <a:off x="77760" y="72828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4" y="884"/>
                  </a:lnTo>
                  <a:cubicBezTo>
                    <a:pt x="9056" y="884"/>
                    <a:pt x="9227" y="687"/>
                    <a:pt x="9227" y="441"/>
                  </a:cubicBezTo>
                  <a:cubicBezTo>
                    <a:pt x="9227" y="199"/>
                    <a:pt x="9056" y="1"/>
                    <a:pt x="884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4" name="Google Shape;2229;p31"/>
            <p:cNvSpPr/>
            <p:nvPr/>
          </p:nvSpPr>
          <p:spPr>
            <a:xfrm flipH="1" rot="16200000">
              <a:off x="69120" y="1156320"/>
              <a:ext cx="515520" cy="213120"/>
            </a:xfrm>
            <a:custGeom>
              <a:avLst/>
              <a:gdLst/>
              <a:ahLst/>
              <a:rect l="l" t="t" r="r" b="b"/>
              <a:pathLst>
                <a:path w="12313" h="5099">
                  <a:moveTo>
                    <a:pt x="0" y="0"/>
                  </a:moveTo>
                  <a:lnTo>
                    <a:pt x="0" y="5099"/>
                  </a:lnTo>
                  <a:lnTo>
                    <a:pt x="12313" y="5099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5" name="Google Shape;2230;p31"/>
            <p:cNvSpPr/>
            <p:nvPr/>
          </p:nvSpPr>
          <p:spPr>
            <a:xfrm flipH="1" rot="16200000">
              <a:off x="148320" y="1235520"/>
              <a:ext cx="515520" cy="54720"/>
            </a:xfrm>
            <a:custGeom>
              <a:avLst/>
              <a:gdLst/>
              <a:ahLst/>
              <a:rect l="l" t="t" r="r" b="b"/>
              <a:pathLst>
                <a:path w="12313" h="1314">
                  <a:moveTo>
                    <a:pt x="0" y="0"/>
                  </a:moveTo>
                  <a:lnTo>
                    <a:pt x="0" y="1314"/>
                  </a:lnTo>
                  <a:lnTo>
                    <a:pt x="12313" y="1314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6" name="Google Shape;2231;p31"/>
            <p:cNvSpPr/>
            <p:nvPr/>
          </p:nvSpPr>
          <p:spPr>
            <a:xfrm flipH="1" rot="16200000">
              <a:off x="77760" y="124416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2" y="884"/>
                  </a:lnTo>
                  <a:cubicBezTo>
                    <a:pt x="9053" y="884"/>
                    <a:pt x="9227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7" name="Google Shape;2232;p31"/>
            <p:cNvSpPr/>
            <p:nvPr/>
          </p:nvSpPr>
          <p:spPr>
            <a:xfrm flipH="1" rot="16200000">
              <a:off x="290520" y="872280"/>
              <a:ext cx="72360" cy="264960"/>
            </a:xfrm>
            <a:custGeom>
              <a:avLst/>
              <a:gdLst/>
              <a:ahLst/>
              <a:rect l="l" t="t" r="r" b="b"/>
              <a:pathLst>
                <a:path w="1732" h="6337">
                  <a:moveTo>
                    <a:pt x="866" y="0"/>
                  </a:moveTo>
                  <a:cubicBezTo>
                    <a:pt x="391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9" y="6336"/>
                    <a:pt x="866" y="6336"/>
                  </a:cubicBezTo>
                  <a:cubicBezTo>
                    <a:pt x="1341" y="6336"/>
                    <a:pt x="1729" y="5890"/>
                    <a:pt x="1729" y="5342"/>
                  </a:cubicBezTo>
                  <a:lnTo>
                    <a:pt x="1729" y="995"/>
                  </a:lnTo>
                  <a:cubicBezTo>
                    <a:pt x="1731" y="449"/>
                    <a:pt x="1343" y="0"/>
                    <a:pt x="86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8" name="Google Shape;2233;p31"/>
            <p:cNvSpPr/>
            <p:nvPr/>
          </p:nvSpPr>
          <p:spPr>
            <a:xfrm flipH="1" rot="16200000">
              <a:off x="297720" y="879480"/>
              <a:ext cx="72360" cy="250560"/>
            </a:xfrm>
            <a:custGeom>
              <a:avLst/>
              <a:gdLst/>
              <a:ahLst/>
              <a:rect l="l" t="t" r="r" b="b"/>
              <a:pathLst>
                <a:path w="1732" h="5988">
                  <a:moveTo>
                    <a:pt x="209" y="0"/>
                  </a:moveTo>
                  <a:cubicBezTo>
                    <a:pt x="80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9" y="5988"/>
                    <a:pt x="866" y="5988"/>
                  </a:cubicBezTo>
                  <a:cubicBezTo>
                    <a:pt x="1341" y="5988"/>
                    <a:pt x="1729" y="5539"/>
                    <a:pt x="1729" y="4991"/>
                  </a:cubicBezTo>
                  <a:lnTo>
                    <a:pt x="1729" y="646"/>
                  </a:lnTo>
                  <a:cubicBezTo>
                    <a:pt x="1731" y="401"/>
                    <a:pt x="1652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8" y="4176"/>
                    <a:pt x="1515" y="4213"/>
                  </a:cubicBezTo>
                  <a:cubicBezTo>
                    <a:pt x="1477" y="4587"/>
                    <a:pt x="1171" y="4774"/>
                    <a:pt x="865" y="4774"/>
                  </a:cubicBezTo>
                  <a:cubicBezTo>
                    <a:pt x="559" y="4774"/>
                    <a:pt x="253" y="4587"/>
                    <a:pt x="214" y="4213"/>
                  </a:cubicBezTo>
                  <a:cubicBezTo>
                    <a:pt x="212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Google Shape;2234;p31"/>
            <p:cNvSpPr/>
            <p:nvPr/>
          </p:nvSpPr>
          <p:spPr>
            <a:xfrm flipH="1" rot="16200000">
              <a:off x="290880" y="356400"/>
              <a:ext cx="72000" cy="264960"/>
            </a:xfrm>
            <a:custGeom>
              <a:avLst/>
              <a:gdLst/>
              <a:ahLst/>
              <a:rect l="l" t="t" r="r" b="b"/>
              <a:pathLst>
                <a:path w="1729" h="6337">
                  <a:moveTo>
                    <a:pt x="863" y="0"/>
                  </a:moveTo>
                  <a:cubicBezTo>
                    <a:pt x="388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6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Google Shape;2235;p31"/>
            <p:cNvSpPr/>
            <p:nvPr/>
          </p:nvSpPr>
          <p:spPr>
            <a:xfrm flipH="1" rot="16200000">
              <a:off x="298080" y="363600"/>
              <a:ext cx="72000" cy="250560"/>
            </a:xfrm>
            <a:custGeom>
              <a:avLst/>
              <a:gdLst/>
              <a:ahLst/>
              <a:rect l="l" t="t" r="r" b="b"/>
              <a:pathLst>
                <a:path w="1729" h="5988">
                  <a:moveTo>
                    <a:pt x="206" y="0"/>
                  </a:moveTo>
                  <a:cubicBezTo>
                    <a:pt x="77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6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2" y="4213"/>
                  </a:cubicBezTo>
                  <a:cubicBezTo>
                    <a:pt x="1475" y="4587"/>
                    <a:pt x="1169" y="4774"/>
                    <a:pt x="863" y="4774"/>
                  </a:cubicBezTo>
                  <a:cubicBezTo>
                    <a:pt x="557" y="4774"/>
                    <a:pt x="251" y="4587"/>
                    <a:pt x="214" y="4213"/>
                  </a:cubicBezTo>
                  <a:cubicBezTo>
                    <a:pt x="209" y="4176"/>
                    <a:pt x="206" y="4141"/>
                    <a:pt x="206" y="4102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1" name="Google Shape;2236;p31"/>
            <p:cNvSpPr/>
            <p:nvPr/>
          </p:nvSpPr>
          <p:spPr>
            <a:xfrm flipH="1" rot="16200000">
              <a:off x="290880" y="1388160"/>
              <a:ext cx="72000" cy="264960"/>
            </a:xfrm>
            <a:custGeom>
              <a:avLst/>
              <a:gdLst/>
              <a:ahLst/>
              <a:rect l="l" t="t" r="r" b="b"/>
              <a:pathLst>
                <a:path w="1728" h="6337">
                  <a:moveTo>
                    <a:pt x="863" y="0"/>
                  </a:moveTo>
                  <a:cubicBezTo>
                    <a:pt x="388" y="0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8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Google Shape;2237;p31"/>
            <p:cNvSpPr/>
            <p:nvPr/>
          </p:nvSpPr>
          <p:spPr>
            <a:xfrm flipH="1" rot="16200000">
              <a:off x="298080" y="1395360"/>
              <a:ext cx="72000" cy="250560"/>
            </a:xfrm>
            <a:custGeom>
              <a:avLst/>
              <a:gdLst/>
              <a:ahLst/>
              <a:rect l="l" t="t" r="r" b="b"/>
              <a:pathLst>
                <a:path w="1728" h="5988">
                  <a:moveTo>
                    <a:pt x="209" y="0"/>
                  </a:moveTo>
                  <a:cubicBezTo>
                    <a:pt x="79" y="174"/>
                    <a:pt x="0" y="399"/>
                    <a:pt x="0" y="646"/>
                  </a:cubicBezTo>
                  <a:lnTo>
                    <a:pt x="0" y="4991"/>
                  </a:lnTo>
                  <a:cubicBezTo>
                    <a:pt x="0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8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4" y="4213"/>
                  </a:cubicBezTo>
                  <a:cubicBezTo>
                    <a:pt x="1476" y="4587"/>
                    <a:pt x="1170" y="4774"/>
                    <a:pt x="864" y="4774"/>
                  </a:cubicBezTo>
                  <a:cubicBezTo>
                    <a:pt x="558" y="4774"/>
                    <a:pt x="252" y="4587"/>
                    <a:pt x="214" y="4213"/>
                  </a:cubicBezTo>
                  <a:cubicBezTo>
                    <a:pt x="211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3" name="Google Shape;2238;p31"/>
            <p:cNvSpPr/>
            <p:nvPr/>
          </p:nvSpPr>
          <p:spPr>
            <a:xfrm flipH="1" rot="16200000">
              <a:off x="-539280" y="1981080"/>
              <a:ext cx="1433160" cy="5108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4" name="Google Shape;2239;p31"/>
            <p:cNvSpPr/>
            <p:nvPr/>
          </p:nvSpPr>
          <p:spPr>
            <a:xfrm flipH="1" rot="16200000">
              <a:off x="144000" y="1752840"/>
              <a:ext cx="521280" cy="550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Google Shape;2240;p31"/>
            <p:cNvSpPr/>
            <p:nvPr/>
          </p:nvSpPr>
          <p:spPr>
            <a:xfrm flipH="1" rot="16200000">
              <a:off x="73440" y="1761840"/>
              <a:ext cx="390600" cy="3708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Google Shape;2241;p31"/>
            <p:cNvSpPr/>
            <p:nvPr/>
          </p:nvSpPr>
          <p:spPr>
            <a:xfrm flipH="1" rot="16200000">
              <a:off x="144000" y="2274480"/>
              <a:ext cx="521280" cy="550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Google Shape;2242;p31"/>
            <p:cNvSpPr/>
            <p:nvPr/>
          </p:nvSpPr>
          <p:spPr>
            <a:xfrm flipH="1" rot="16200000">
              <a:off x="73440" y="2283840"/>
              <a:ext cx="390600" cy="3708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Google Shape;2243;p31"/>
            <p:cNvSpPr/>
            <p:nvPr/>
          </p:nvSpPr>
          <p:spPr>
            <a:xfrm flipH="1" rot="16200000">
              <a:off x="5400" y="2525400"/>
              <a:ext cx="389520" cy="4658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Google Shape;2244;p31"/>
            <p:cNvSpPr/>
            <p:nvPr/>
          </p:nvSpPr>
          <p:spPr>
            <a:xfrm flipH="1" rot="16200000">
              <a:off x="50760" y="2562840"/>
              <a:ext cx="178560" cy="2822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0" name="Google Shape;2245;p31"/>
            <p:cNvSpPr/>
            <p:nvPr/>
          </p:nvSpPr>
          <p:spPr>
            <a:xfrm flipH="1" rot="16200000">
              <a:off x="289080" y="2419200"/>
              <a:ext cx="73080" cy="2671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1" name="Google Shape;2246;p31"/>
            <p:cNvSpPr/>
            <p:nvPr/>
          </p:nvSpPr>
          <p:spPr>
            <a:xfrm flipH="1" rot="16200000">
              <a:off x="295920" y="242640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2" name="Google Shape;2247;p31"/>
            <p:cNvSpPr/>
            <p:nvPr/>
          </p:nvSpPr>
          <p:spPr>
            <a:xfrm flipH="1" rot="16200000">
              <a:off x="289080" y="190764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Google Shape;2248;p31"/>
            <p:cNvSpPr/>
            <p:nvPr/>
          </p:nvSpPr>
          <p:spPr>
            <a:xfrm flipH="1" rot="16200000">
              <a:off x="295920" y="191520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Google Shape;2249;p31"/>
            <p:cNvSpPr/>
            <p:nvPr/>
          </p:nvSpPr>
          <p:spPr>
            <a:xfrm flipH="1" rot="16200000">
              <a:off x="289080" y="138600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Google Shape;2250;p31"/>
            <p:cNvSpPr/>
            <p:nvPr/>
          </p:nvSpPr>
          <p:spPr>
            <a:xfrm flipH="1" rot="16200000">
              <a:off x="295920" y="13935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6" name="Google Shape;2251;p31"/>
            <p:cNvSpPr/>
            <p:nvPr/>
          </p:nvSpPr>
          <p:spPr>
            <a:xfrm flipH="1" rot="16200000">
              <a:off x="-183600" y="2789280"/>
              <a:ext cx="267480" cy="12780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Google Shape;2252;p31"/>
            <p:cNvSpPr/>
            <p:nvPr/>
          </p:nvSpPr>
          <p:spPr>
            <a:xfrm flipH="1" rot="16200000">
              <a:off x="-177480" y="2795040"/>
              <a:ext cx="255600" cy="12780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28" name="Google Shape;2253;p31"/>
          <p:cNvSpPr/>
          <p:nvPr/>
        </p:nvSpPr>
        <p:spPr>
          <a:xfrm rot="10800000">
            <a:off x="7004520" y="3922920"/>
            <a:ext cx="2189520" cy="124992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3f3f3"/>
              </a:gs>
            </a:gsLst>
            <a:lin ang="53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9" name="Google Shape;2254;p31"/>
          <p:cNvSpPr/>
          <p:nvPr/>
        </p:nvSpPr>
        <p:spPr>
          <a:xfrm rot="10800000">
            <a:off x="7247160" y="4252320"/>
            <a:ext cx="1946880" cy="92052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gradFill rotWithShape="0">
            <a:gsLst>
              <a:gs pos="0">
                <a:srgbClr val="bfbfbf">
                  <a:alpha val="44313"/>
                </a:srgbClr>
              </a:gs>
              <a:gs pos="100000">
                <a:srgbClr val="f3f3f3">
                  <a:alpha val="44313"/>
                </a:srgbClr>
              </a:gs>
            </a:gsLst>
            <a:lin ang="53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0" name="Google Shape;2255;p31"/>
          <p:cNvSpPr/>
          <p:nvPr/>
        </p:nvSpPr>
        <p:spPr>
          <a:xfrm flipH="1" rot="10800000">
            <a:off x="-27360" y="3922920"/>
            <a:ext cx="2189520" cy="124992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3f3f3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1" name="Google Shape;2256;p31"/>
          <p:cNvSpPr/>
          <p:nvPr/>
        </p:nvSpPr>
        <p:spPr>
          <a:xfrm flipH="1" rot="10800000">
            <a:off x="-27000" y="4252320"/>
            <a:ext cx="1946880" cy="92052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gradFill rotWithShape="0">
            <a:gsLst>
              <a:gs pos="0">
                <a:srgbClr val="bfbfbf">
                  <a:alpha val="44313"/>
                </a:srgbClr>
              </a:gs>
              <a:gs pos="100000">
                <a:srgbClr val="f3f3f3">
                  <a:alpha val="44313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699;p13"/>
          <p:cNvSpPr/>
          <p:nvPr/>
        </p:nvSpPr>
        <p:spPr>
          <a:xfrm>
            <a:off x="7007760" y="144720"/>
            <a:ext cx="2447280" cy="39960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Google Shape;700;p13"/>
          <p:cNvSpPr/>
          <p:nvPr/>
        </p:nvSpPr>
        <p:spPr>
          <a:xfrm>
            <a:off x="-335520" y="4455000"/>
            <a:ext cx="2781360" cy="51156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Google Shape;701;p13"/>
          <p:cNvSpPr/>
          <p:nvPr/>
        </p:nvSpPr>
        <p:spPr>
          <a:xfrm>
            <a:off x="5616000" y="4171680"/>
            <a:ext cx="2614680" cy="42696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609920" y="420840"/>
            <a:ext cx="591480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title"/>
          </p:nvPr>
        </p:nvSpPr>
        <p:spPr>
          <a:xfrm>
            <a:off x="877680" y="1643760"/>
            <a:ext cx="105984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200" spc="-1" strike="noStrike">
                <a:solidFill>
                  <a:srgbClr val="e43107"/>
                </a:solidFill>
                <a:latin typeface="Days One"/>
                <a:ea typeface="Days One"/>
              </a:rPr>
              <a:t>xx%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title"/>
          </p:nvPr>
        </p:nvSpPr>
        <p:spPr>
          <a:xfrm>
            <a:off x="877680" y="3062880"/>
            <a:ext cx="105984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200" spc="-1" strike="noStrike">
                <a:solidFill>
                  <a:srgbClr val="e43107"/>
                </a:solidFill>
                <a:latin typeface="Days One"/>
                <a:ea typeface="Days One"/>
              </a:rPr>
              <a:t>xx%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title"/>
          </p:nvPr>
        </p:nvSpPr>
        <p:spPr>
          <a:xfrm>
            <a:off x="4776120" y="1644480"/>
            <a:ext cx="105984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200" spc="-1" strike="noStrike">
                <a:solidFill>
                  <a:srgbClr val="e43107"/>
                </a:solidFill>
                <a:latin typeface="Days One"/>
                <a:ea typeface="Days One"/>
              </a:rPr>
              <a:t>xx%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title"/>
          </p:nvPr>
        </p:nvSpPr>
        <p:spPr>
          <a:xfrm>
            <a:off x="4796280" y="3062880"/>
            <a:ext cx="101952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4200" spc="-1" strike="noStrike">
                <a:solidFill>
                  <a:srgbClr val="e43107"/>
                </a:solidFill>
                <a:latin typeface="Days One"/>
                <a:ea typeface="Days One"/>
              </a:rPr>
              <a:t>xx%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13" name="Google Shape;715;p13"/>
          <p:cNvGrpSpPr/>
          <p:nvPr/>
        </p:nvGrpSpPr>
        <p:grpSpPr>
          <a:xfrm>
            <a:off x="7985520" y="-308520"/>
            <a:ext cx="1687320" cy="1419120"/>
            <a:chOff x="7985520" y="-308520"/>
            <a:chExt cx="1687320" cy="1419120"/>
          </a:xfrm>
        </p:grpSpPr>
        <p:sp>
          <p:nvSpPr>
            <p:cNvPr id="114" name="Google Shape;716;p13"/>
            <p:cNvSpPr/>
            <p:nvPr/>
          </p:nvSpPr>
          <p:spPr>
            <a:xfrm rot="10800000">
              <a:off x="8009640" y="-244080"/>
              <a:ext cx="1639440" cy="133596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" name="Google Shape;717;p13"/>
            <p:cNvSpPr/>
            <p:nvPr/>
          </p:nvSpPr>
          <p:spPr>
            <a:xfrm rot="10800000">
              <a:off x="8034840" y="-244440"/>
              <a:ext cx="1589040" cy="131544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" name="Google Shape;718;p13"/>
            <p:cNvSpPr/>
            <p:nvPr/>
          </p:nvSpPr>
          <p:spPr>
            <a:xfrm rot="10800000">
              <a:off x="8094600" y="-244440"/>
              <a:ext cx="1469160" cy="124956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Google Shape;719;p13"/>
            <p:cNvSpPr/>
            <p:nvPr/>
          </p:nvSpPr>
          <p:spPr>
            <a:xfrm rot="10800000">
              <a:off x="8129520" y="-244440"/>
              <a:ext cx="1399680" cy="12200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Google Shape;720;p13"/>
            <p:cNvSpPr/>
            <p:nvPr/>
          </p:nvSpPr>
          <p:spPr>
            <a:xfrm rot="10800000">
              <a:off x="9227880" y="91008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Google Shape;721;p13"/>
            <p:cNvSpPr/>
            <p:nvPr/>
          </p:nvSpPr>
          <p:spPr>
            <a:xfrm rot="10800000">
              <a:off x="9227880" y="91008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Google Shape;722;p13"/>
            <p:cNvSpPr/>
            <p:nvPr/>
          </p:nvSpPr>
          <p:spPr>
            <a:xfrm rot="10800000">
              <a:off x="8367120" y="91008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Google Shape;723;p13"/>
            <p:cNvSpPr/>
            <p:nvPr/>
          </p:nvSpPr>
          <p:spPr>
            <a:xfrm rot="10800000">
              <a:off x="8367120" y="91008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Google Shape;724;p13"/>
            <p:cNvSpPr/>
            <p:nvPr/>
          </p:nvSpPr>
          <p:spPr>
            <a:xfrm rot="10800000">
              <a:off x="9227880" y="106200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Google Shape;725;p13"/>
            <p:cNvSpPr/>
            <p:nvPr/>
          </p:nvSpPr>
          <p:spPr>
            <a:xfrm rot="10800000">
              <a:off x="9473040" y="6199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Google Shape;726;p13"/>
            <p:cNvSpPr/>
            <p:nvPr/>
          </p:nvSpPr>
          <p:spPr>
            <a:xfrm rot="10800000">
              <a:off x="9473040" y="619920"/>
              <a:ext cx="45360" cy="6480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Google Shape;727;p13"/>
            <p:cNvSpPr/>
            <p:nvPr/>
          </p:nvSpPr>
          <p:spPr>
            <a:xfrm rot="10800000">
              <a:off x="9623880" y="619920"/>
              <a:ext cx="22680" cy="6480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Google Shape;728;p13"/>
            <p:cNvSpPr/>
            <p:nvPr/>
          </p:nvSpPr>
          <p:spPr>
            <a:xfrm rot="10800000">
              <a:off x="9473040" y="40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Google Shape;729;p13"/>
            <p:cNvSpPr/>
            <p:nvPr/>
          </p:nvSpPr>
          <p:spPr>
            <a:xfrm rot="10800000">
              <a:off x="9473040" y="4068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Google Shape;730;p13"/>
            <p:cNvSpPr/>
            <p:nvPr/>
          </p:nvSpPr>
          <p:spPr>
            <a:xfrm rot="10800000">
              <a:off x="9623880" y="4068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Google Shape;731;p13"/>
            <p:cNvSpPr/>
            <p:nvPr/>
          </p:nvSpPr>
          <p:spPr>
            <a:xfrm rot="10800000">
              <a:off x="9473040" y="-3085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Google Shape;732;p13"/>
            <p:cNvSpPr/>
            <p:nvPr/>
          </p:nvSpPr>
          <p:spPr>
            <a:xfrm rot="10800000">
              <a:off x="9473040" y="-30852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Google Shape;733;p13"/>
            <p:cNvSpPr/>
            <p:nvPr/>
          </p:nvSpPr>
          <p:spPr>
            <a:xfrm rot="10800000">
              <a:off x="9623880" y="-30852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Google Shape;734;p13"/>
            <p:cNvSpPr/>
            <p:nvPr/>
          </p:nvSpPr>
          <p:spPr>
            <a:xfrm rot="10800000">
              <a:off x="7985880" y="-3085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Google Shape;735;p13"/>
            <p:cNvSpPr/>
            <p:nvPr/>
          </p:nvSpPr>
          <p:spPr>
            <a:xfrm rot="10800000">
              <a:off x="7985520" y="-30852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Google Shape;736;p13"/>
            <p:cNvSpPr/>
            <p:nvPr/>
          </p:nvSpPr>
          <p:spPr>
            <a:xfrm rot="10800000">
              <a:off x="8137080" y="-30852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Google Shape;737;p13"/>
            <p:cNvSpPr/>
            <p:nvPr/>
          </p:nvSpPr>
          <p:spPr>
            <a:xfrm rot="10800000">
              <a:off x="7985880" y="40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Google Shape;738;p13"/>
            <p:cNvSpPr/>
            <p:nvPr/>
          </p:nvSpPr>
          <p:spPr>
            <a:xfrm rot="10800000">
              <a:off x="7985520" y="4068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Google Shape;739;p13"/>
            <p:cNvSpPr/>
            <p:nvPr/>
          </p:nvSpPr>
          <p:spPr>
            <a:xfrm rot="10800000">
              <a:off x="8137080" y="4068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Google Shape;740;p13"/>
            <p:cNvSpPr/>
            <p:nvPr/>
          </p:nvSpPr>
          <p:spPr>
            <a:xfrm rot="10800000">
              <a:off x="8367120" y="106200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Google Shape;741;p13"/>
            <p:cNvSpPr/>
            <p:nvPr/>
          </p:nvSpPr>
          <p:spPr>
            <a:xfrm rot="10800000">
              <a:off x="7985880" y="6199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Google Shape;742;p13"/>
            <p:cNvSpPr/>
            <p:nvPr/>
          </p:nvSpPr>
          <p:spPr>
            <a:xfrm rot="10800000">
              <a:off x="7985520" y="619920"/>
              <a:ext cx="44640" cy="6480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Google Shape;743;p13"/>
            <p:cNvSpPr/>
            <p:nvPr/>
          </p:nvSpPr>
          <p:spPr>
            <a:xfrm rot="10800000">
              <a:off x="8137080" y="619920"/>
              <a:ext cx="21960" cy="6480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2" name="Google Shape;744;p13"/>
          <p:cNvGrpSpPr/>
          <p:nvPr/>
        </p:nvGrpSpPr>
        <p:grpSpPr>
          <a:xfrm>
            <a:off x="-565920" y="3921840"/>
            <a:ext cx="1687320" cy="1419120"/>
            <a:chOff x="-565920" y="3921840"/>
            <a:chExt cx="1687320" cy="1419120"/>
          </a:xfrm>
        </p:grpSpPr>
        <p:sp>
          <p:nvSpPr>
            <p:cNvPr id="143" name="Google Shape;745;p13"/>
            <p:cNvSpPr/>
            <p:nvPr/>
          </p:nvSpPr>
          <p:spPr>
            <a:xfrm>
              <a:off x="-542160" y="3940560"/>
              <a:ext cx="1639440" cy="133596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Google Shape;746;p13"/>
            <p:cNvSpPr/>
            <p:nvPr/>
          </p:nvSpPr>
          <p:spPr>
            <a:xfrm>
              <a:off x="-516960" y="3961440"/>
              <a:ext cx="1589040" cy="131544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Google Shape;747;p13"/>
            <p:cNvSpPr/>
            <p:nvPr/>
          </p:nvSpPr>
          <p:spPr>
            <a:xfrm>
              <a:off x="-456840" y="4027320"/>
              <a:ext cx="1469160" cy="124956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Google Shape;748;p13"/>
            <p:cNvSpPr/>
            <p:nvPr/>
          </p:nvSpPr>
          <p:spPr>
            <a:xfrm>
              <a:off x="-422280" y="4056840"/>
              <a:ext cx="1399680" cy="12200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Google Shape;749;p13"/>
            <p:cNvSpPr/>
            <p:nvPr/>
          </p:nvSpPr>
          <p:spPr>
            <a:xfrm>
              <a:off x="-185040" y="392184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Google Shape;750;p13"/>
            <p:cNvSpPr/>
            <p:nvPr/>
          </p:nvSpPr>
          <p:spPr>
            <a:xfrm>
              <a:off x="-185040" y="407700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Google Shape;751;p13"/>
            <p:cNvSpPr/>
            <p:nvPr/>
          </p:nvSpPr>
          <p:spPr>
            <a:xfrm>
              <a:off x="675720" y="392184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Google Shape;752;p13"/>
            <p:cNvSpPr/>
            <p:nvPr/>
          </p:nvSpPr>
          <p:spPr>
            <a:xfrm>
              <a:off x="675720" y="407700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Google Shape;753;p13"/>
            <p:cNvSpPr/>
            <p:nvPr/>
          </p:nvSpPr>
          <p:spPr>
            <a:xfrm>
              <a:off x="-185040" y="394812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Google Shape;754;p13"/>
            <p:cNvSpPr/>
            <p:nvPr/>
          </p:nvSpPr>
          <p:spPr>
            <a:xfrm>
              <a:off x="-565920" y="43477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Google Shape;755;p13"/>
            <p:cNvSpPr/>
            <p:nvPr/>
          </p:nvSpPr>
          <p:spPr>
            <a:xfrm>
              <a:off x="-411480" y="4347720"/>
              <a:ext cx="45360" cy="6480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Google Shape;756;p13"/>
            <p:cNvSpPr/>
            <p:nvPr/>
          </p:nvSpPr>
          <p:spPr>
            <a:xfrm>
              <a:off x="-539640" y="4347720"/>
              <a:ext cx="22680" cy="6480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Google Shape;757;p13"/>
            <p:cNvSpPr/>
            <p:nvPr/>
          </p:nvSpPr>
          <p:spPr>
            <a:xfrm>
              <a:off x="-565920" y="4927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Google Shape;758;p13"/>
            <p:cNvSpPr/>
            <p:nvPr/>
          </p:nvSpPr>
          <p:spPr>
            <a:xfrm>
              <a:off x="-411480" y="492732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Google Shape;759;p13"/>
            <p:cNvSpPr/>
            <p:nvPr/>
          </p:nvSpPr>
          <p:spPr>
            <a:xfrm>
              <a:off x="-539640" y="492732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Google Shape;760;p13"/>
            <p:cNvSpPr/>
            <p:nvPr/>
          </p:nvSpPr>
          <p:spPr>
            <a:xfrm>
              <a:off x="-565920" y="527688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Google Shape;761;p13"/>
            <p:cNvSpPr/>
            <p:nvPr/>
          </p:nvSpPr>
          <p:spPr>
            <a:xfrm>
              <a:off x="-411480" y="527688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Google Shape;762;p13"/>
            <p:cNvSpPr/>
            <p:nvPr/>
          </p:nvSpPr>
          <p:spPr>
            <a:xfrm>
              <a:off x="-539640" y="527688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Google Shape;763;p13"/>
            <p:cNvSpPr/>
            <p:nvPr/>
          </p:nvSpPr>
          <p:spPr>
            <a:xfrm>
              <a:off x="921600" y="527688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Google Shape;764;p13"/>
            <p:cNvSpPr/>
            <p:nvPr/>
          </p:nvSpPr>
          <p:spPr>
            <a:xfrm>
              <a:off x="1076760" y="527688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Google Shape;765;p13"/>
            <p:cNvSpPr/>
            <p:nvPr/>
          </p:nvSpPr>
          <p:spPr>
            <a:xfrm>
              <a:off x="947880" y="527688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Google Shape;766;p13"/>
            <p:cNvSpPr/>
            <p:nvPr/>
          </p:nvSpPr>
          <p:spPr>
            <a:xfrm>
              <a:off x="921600" y="4927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Google Shape;767;p13"/>
            <p:cNvSpPr/>
            <p:nvPr/>
          </p:nvSpPr>
          <p:spPr>
            <a:xfrm>
              <a:off x="1076760" y="492732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Google Shape;768;p13"/>
            <p:cNvSpPr/>
            <p:nvPr/>
          </p:nvSpPr>
          <p:spPr>
            <a:xfrm>
              <a:off x="947880" y="492732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Google Shape;769;p13"/>
            <p:cNvSpPr/>
            <p:nvPr/>
          </p:nvSpPr>
          <p:spPr>
            <a:xfrm>
              <a:off x="675720" y="394812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Google Shape;770;p13"/>
            <p:cNvSpPr/>
            <p:nvPr/>
          </p:nvSpPr>
          <p:spPr>
            <a:xfrm>
              <a:off x="921600" y="43477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Google Shape;771;p13"/>
            <p:cNvSpPr/>
            <p:nvPr/>
          </p:nvSpPr>
          <p:spPr>
            <a:xfrm>
              <a:off x="1076760" y="4347720"/>
              <a:ext cx="44640" cy="6480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Google Shape;772;p13"/>
            <p:cNvSpPr/>
            <p:nvPr/>
          </p:nvSpPr>
          <p:spPr>
            <a:xfrm>
              <a:off x="947880" y="4347720"/>
              <a:ext cx="21960" cy="6480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1" name="Google Shape;773;p13"/>
          <p:cNvSpPr/>
          <p:nvPr/>
        </p:nvSpPr>
        <p:spPr>
          <a:xfrm>
            <a:off x="0" y="-13320"/>
            <a:ext cx="2217240" cy="126576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f3f3f3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Google Shape;774;p13"/>
          <p:cNvSpPr/>
          <p:nvPr/>
        </p:nvSpPr>
        <p:spPr>
          <a:xfrm>
            <a:off x="0" y="-13320"/>
            <a:ext cx="1971720" cy="93240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Google Shape;775;p13"/>
          <p:cNvSpPr/>
          <p:nvPr/>
        </p:nvSpPr>
        <p:spPr>
          <a:xfrm rot="10800000">
            <a:off x="6958080" y="3903480"/>
            <a:ext cx="2217240" cy="126576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3f3f3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Google Shape;776;p13"/>
          <p:cNvSpPr/>
          <p:nvPr/>
        </p:nvSpPr>
        <p:spPr>
          <a:xfrm rot="10800000">
            <a:off x="7203600" y="4236840"/>
            <a:ext cx="1971720" cy="93240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1023;p16"/>
          <p:cNvSpPr/>
          <p:nvPr/>
        </p:nvSpPr>
        <p:spPr>
          <a:xfrm>
            <a:off x="1863720" y="3914640"/>
            <a:ext cx="2885760" cy="47124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1024;p16"/>
          <p:cNvSpPr/>
          <p:nvPr/>
        </p:nvSpPr>
        <p:spPr>
          <a:xfrm>
            <a:off x="6411600" y="203040"/>
            <a:ext cx="2561760" cy="47124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660400" y="2370240"/>
            <a:ext cx="3823200" cy="56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title"/>
          </p:nvPr>
        </p:nvSpPr>
        <p:spPr>
          <a:xfrm>
            <a:off x="3659400" y="1419120"/>
            <a:ext cx="1824480" cy="1087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7000" spc="-1" strike="noStrike">
                <a:solidFill>
                  <a:srgbClr val="e43107"/>
                </a:solidFill>
                <a:latin typeface="Days One"/>
                <a:ea typeface="Days One"/>
              </a:rPr>
              <a:t>xx%</a:t>
            </a: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16" name="Google Shape;1028;p16"/>
          <p:cNvGrpSpPr/>
          <p:nvPr/>
        </p:nvGrpSpPr>
        <p:grpSpPr>
          <a:xfrm>
            <a:off x="-959760" y="-308520"/>
            <a:ext cx="1687320" cy="1419120"/>
            <a:chOff x="-959760" y="-308520"/>
            <a:chExt cx="1687320" cy="1419120"/>
          </a:xfrm>
        </p:grpSpPr>
        <p:sp>
          <p:nvSpPr>
            <p:cNvPr id="217" name="Google Shape;1029;p16"/>
            <p:cNvSpPr/>
            <p:nvPr/>
          </p:nvSpPr>
          <p:spPr>
            <a:xfrm rot="10800000">
              <a:off x="-936000" y="-244080"/>
              <a:ext cx="1639440" cy="133596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Google Shape;1030;p16"/>
            <p:cNvSpPr/>
            <p:nvPr/>
          </p:nvSpPr>
          <p:spPr>
            <a:xfrm rot="10800000">
              <a:off x="-910440" y="-244440"/>
              <a:ext cx="1589040" cy="131544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Google Shape;1031;p16"/>
            <p:cNvSpPr/>
            <p:nvPr/>
          </p:nvSpPr>
          <p:spPr>
            <a:xfrm rot="10800000">
              <a:off x="-850680" y="-244440"/>
              <a:ext cx="1469160" cy="124956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Google Shape;1032;p16"/>
            <p:cNvSpPr/>
            <p:nvPr/>
          </p:nvSpPr>
          <p:spPr>
            <a:xfrm rot="10800000">
              <a:off x="-815760" y="-244440"/>
              <a:ext cx="1399680" cy="12200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Google Shape;1033;p16"/>
            <p:cNvSpPr/>
            <p:nvPr/>
          </p:nvSpPr>
          <p:spPr>
            <a:xfrm rot="10800000">
              <a:off x="282600" y="91008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Google Shape;1034;p16"/>
            <p:cNvSpPr/>
            <p:nvPr/>
          </p:nvSpPr>
          <p:spPr>
            <a:xfrm rot="10800000">
              <a:off x="282600" y="91008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Google Shape;1035;p16"/>
            <p:cNvSpPr/>
            <p:nvPr/>
          </p:nvSpPr>
          <p:spPr>
            <a:xfrm rot="10800000">
              <a:off x="-578160" y="91008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Google Shape;1036;p16"/>
            <p:cNvSpPr/>
            <p:nvPr/>
          </p:nvSpPr>
          <p:spPr>
            <a:xfrm rot="10800000">
              <a:off x="-578160" y="91008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Google Shape;1037;p16"/>
            <p:cNvSpPr/>
            <p:nvPr/>
          </p:nvSpPr>
          <p:spPr>
            <a:xfrm rot="10800000">
              <a:off x="282600" y="106200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Google Shape;1038;p16"/>
            <p:cNvSpPr/>
            <p:nvPr/>
          </p:nvSpPr>
          <p:spPr>
            <a:xfrm rot="10800000">
              <a:off x="527760" y="6199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Google Shape;1039;p16"/>
            <p:cNvSpPr/>
            <p:nvPr/>
          </p:nvSpPr>
          <p:spPr>
            <a:xfrm rot="10800000">
              <a:off x="527760" y="619920"/>
              <a:ext cx="45360" cy="6480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Google Shape;1040;p16"/>
            <p:cNvSpPr/>
            <p:nvPr/>
          </p:nvSpPr>
          <p:spPr>
            <a:xfrm rot="10800000">
              <a:off x="678600" y="619920"/>
              <a:ext cx="22680" cy="6480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Google Shape;1041;p16"/>
            <p:cNvSpPr/>
            <p:nvPr/>
          </p:nvSpPr>
          <p:spPr>
            <a:xfrm rot="10800000">
              <a:off x="527760" y="40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Google Shape;1042;p16"/>
            <p:cNvSpPr/>
            <p:nvPr/>
          </p:nvSpPr>
          <p:spPr>
            <a:xfrm rot="10800000">
              <a:off x="527760" y="4068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Google Shape;1043;p16"/>
            <p:cNvSpPr/>
            <p:nvPr/>
          </p:nvSpPr>
          <p:spPr>
            <a:xfrm rot="10800000">
              <a:off x="678600" y="4068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Google Shape;1044;p16"/>
            <p:cNvSpPr/>
            <p:nvPr/>
          </p:nvSpPr>
          <p:spPr>
            <a:xfrm rot="10800000">
              <a:off x="527760" y="-3085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Google Shape;1045;p16"/>
            <p:cNvSpPr/>
            <p:nvPr/>
          </p:nvSpPr>
          <p:spPr>
            <a:xfrm rot="10800000">
              <a:off x="527760" y="-30852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Google Shape;1046;p16"/>
            <p:cNvSpPr/>
            <p:nvPr/>
          </p:nvSpPr>
          <p:spPr>
            <a:xfrm rot="10800000">
              <a:off x="678600" y="-30852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Google Shape;1047;p16"/>
            <p:cNvSpPr/>
            <p:nvPr/>
          </p:nvSpPr>
          <p:spPr>
            <a:xfrm rot="10800000">
              <a:off x="-959760" y="-3085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Google Shape;1048;p16"/>
            <p:cNvSpPr/>
            <p:nvPr/>
          </p:nvSpPr>
          <p:spPr>
            <a:xfrm rot="10800000">
              <a:off x="-959760" y="-30852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Google Shape;1049;p16"/>
            <p:cNvSpPr/>
            <p:nvPr/>
          </p:nvSpPr>
          <p:spPr>
            <a:xfrm rot="10800000">
              <a:off x="-808200" y="-30852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Google Shape;1050;p16"/>
            <p:cNvSpPr/>
            <p:nvPr/>
          </p:nvSpPr>
          <p:spPr>
            <a:xfrm rot="10800000">
              <a:off x="-959760" y="40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Google Shape;1051;p16"/>
            <p:cNvSpPr/>
            <p:nvPr/>
          </p:nvSpPr>
          <p:spPr>
            <a:xfrm rot="10800000">
              <a:off x="-959760" y="4068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Google Shape;1052;p16"/>
            <p:cNvSpPr/>
            <p:nvPr/>
          </p:nvSpPr>
          <p:spPr>
            <a:xfrm rot="10800000">
              <a:off x="-808200" y="4068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Google Shape;1053;p16"/>
            <p:cNvSpPr/>
            <p:nvPr/>
          </p:nvSpPr>
          <p:spPr>
            <a:xfrm rot="10800000">
              <a:off x="-578160" y="106200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Google Shape;1054;p16"/>
            <p:cNvSpPr/>
            <p:nvPr/>
          </p:nvSpPr>
          <p:spPr>
            <a:xfrm rot="10800000">
              <a:off x="-959760" y="6199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Google Shape;1055;p16"/>
            <p:cNvSpPr/>
            <p:nvPr/>
          </p:nvSpPr>
          <p:spPr>
            <a:xfrm rot="10800000">
              <a:off x="-959760" y="619920"/>
              <a:ext cx="44640" cy="6480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Google Shape;1056;p16"/>
            <p:cNvSpPr/>
            <p:nvPr/>
          </p:nvSpPr>
          <p:spPr>
            <a:xfrm rot="10800000">
              <a:off x="-808200" y="619920"/>
              <a:ext cx="21960" cy="6480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245" name="Google Shape;1057;p16"/>
          <p:cNvGrpSpPr/>
          <p:nvPr/>
        </p:nvGrpSpPr>
        <p:grpSpPr>
          <a:xfrm>
            <a:off x="8416800" y="-308520"/>
            <a:ext cx="1687320" cy="1419120"/>
            <a:chOff x="8416800" y="-308520"/>
            <a:chExt cx="1687320" cy="1419120"/>
          </a:xfrm>
        </p:grpSpPr>
        <p:sp>
          <p:nvSpPr>
            <p:cNvPr id="246" name="Google Shape;1058;p16"/>
            <p:cNvSpPr/>
            <p:nvPr/>
          </p:nvSpPr>
          <p:spPr>
            <a:xfrm rot="10800000">
              <a:off x="8440560" y="-244080"/>
              <a:ext cx="1639440" cy="133596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Google Shape;1059;p16"/>
            <p:cNvSpPr/>
            <p:nvPr/>
          </p:nvSpPr>
          <p:spPr>
            <a:xfrm rot="10800000">
              <a:off x="8465760" y="-244440"/>
              <a:ext cx="1589040" cy="131544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Google Shape;1060;p16"/>
            <p:cNvSpPr/>
            <p:nvPr/>
          </p:nvSpPr>
          <p:spPr>
            <a:xfrm rot="10800000">
              <a:off x="8525880" y="-244440"/>
              <a:ext cx="1469160" cy="124956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Google Shape;1061;p16"/>
            <p:cNvSpPr/>
            <p:nvPr/>
          </p:nvSpPr>
          <p:spPr>
            <a:xfrm rot="10800000">
              <a:off x="8560440" y="-244440"/>
              <a:ext cx="1399680" cy="12200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Google Shape;1062;p16"/>
            <p:cNvSpPr/>
            <p:nvPr/>
          </p:nvSpPr>
          <p:spPr>
            <a:xfrm rot="10800000">
              <a:off x="9658800" y="91008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Google Shape;1063;p16"/>
            <p:cNvSpPr/>
            <p:nvPr/>
          </p:nvSpPr>
          <p:spPr>
            <a:xfrm rot="10800000">
              <a:off x="9658800" y="91008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Google Shape;1064;p16"/>
            <p:cNvSpPr/>
            <p:nvPr/>
          </p:nvSpPr>
          <p:spPr>
            <a:xfrm rot="10800000">
              <a:off x="8798400" y="910080"/>
              <a:ext cx="64080" cy="2005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Google Shape;1065;p16"/>
            <p:cNvSpPr/>
            <p:nvPr/>
          </p:nvSpPr>
          <p:spPr>
            <a:xfrm rot="10800000">
              <a:off x="8798400" y="910080"/>
              <a:ext cx="64080" cy="4536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Google Shape;1066;p16"/>
            <p:cNvSpPr/>
            <p:nvPr/>
          </p:nvSpPr>
          <p:spPr>
            <a:xfrm rot="10800000">
              <a:off x="9658800" y="106200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Google Shape;1067;p16"/>
            <p:cNvSpPr/>
            <p:nvPr/>
          </p:nvSpPr>
          <p:spPr>
            <a:xfrm rot="10800000">
              <a:off x="9904320" y="6199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Google Shape;1068;p16"/>
            <p:cNvSpPr/>
            <p:nvPr/>
          </p:nvSpPr>
          <p:spPr>
            <a:xfrm rot="10800000">
              <a:off x="9904320" y="619920"/>
              <a:ext cx="45360" cy="6480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Google Shape;1069;p16"/>
            <p:cNvSpPr/>
            <p:nvPr/>
          </p:nvSpPr>
          <p:spPr>
            <a:xfrm rot="10800000">
              <a:off x="10055160" y="619920"/>
              <a:ext cx="22680" cy="6480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Google Shape;1070;p16"/>
            <p:cNvSpPr/>
            <p:nvPr/>
          </p:nvSpPr>
          <p:spPr>
            <a:xfrm rot="10800000">
              <a:off x="9904320" y="40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Google Shape;1071;p16"/>
            <p:cNvSpPr/>
            <p:nvPr/>
          </p:nvSpPr>
          <p:spPr>
            <a:xfrm rot="10800000">
              <a:off x="9904320" y="4068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Google Shape;1072;p16"/>
            <p:cNvSpPr/>
            <p:nvPr/>
          </p:nvSpPr>
          <p:spPr>
            <a:xfrm rot="10800000">
              <a:off x="10055160" y="4068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Google Shape;1073;p16"/>
            <p:cNvSpPr/>
            <p:nvPr/>
          </p:nvSpPr>
          <p:spPr>
            <a:xfrm rot="10800000">
              <a:off x="9904320" y="-3085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Google Shape;1074;p16"/>
            <p:cNvSpPr/>
            <p:nvPr/>
          </p:nvSpPr>
          <p:spPr>
            <a:xfrm rot="10800000">
              <a:off x="9904320" y="-308520"/>
              <a:ext cx="45360" cy="6408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Google Shape;1075;p16"/>
            <p:cNvSpPr/>
            <p:nvPr/>
          </p:nvSpPr>
          <p:spPr>
            <a:xfrm rot="10800000">
              <a:off x="10055160" y="-308520"/>
              <a:ext cx="22680" cy="6408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Google Shape;1076;p16"/>
            <p:cNvSpPr/>
            <p:nvPr/>
          </p:nvSpPr>
          <p:spPr>
            <a:xfrm rot="10800000">
              <a:off x="8416800" y="-3085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Google Shape;1077;p16"/>
            <p:cNvSpPr/>
            <p:nvPr/>
          </p:nvSpPr>
          <p:spPr>
            <a:xfrm rot="10800000">
              <a:off x="8416800" y="-30852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Google Shape;1078;p16"/>
            <p:cNvSpPr/>
            <p:nvPr/>
          </p:nvSpPr>
          <p:spPr>
            <a:xfrm rot="10800000">
              <a:off x="8568000" y="-30852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7" name="Google Shape;1079;p16"/>
            <p:cNvSpPr/>
            <p:nvPr/>
          </p:nvSpPr>
          <p:spPr>
            <a:xfrm rot="10800000">
              <a:off x="8416800" y="40320"/>
              <a:ext cx="199800" cy="6408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Google Shape;1080;p16"/>
            <p:cNvSpPr/>
            <p:nvPr/>
          </p:nvSpPr>
          <p:spPr>
            <a:xfrm rot="10800000">
              <a:off x="8416800" y="40680"/>
              <a:ext cx="44640" cy="6408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Google Shape;1081;p16"/>
            <p:cNvSpPr/>
            <p:nvPr/>
          </p:nvSpPr>
          <p:spPr>
            <a:xfrm rot="10800000">
              <a:off x="8568000" y="40680"/>
              <a:ext cx="21960" cy="6408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0" name="Google Shape;1082;p16"/>
            <p:cNvSpPr/>
            <p:nvPr/>
          </p:nvSpPr>
          <p:spPr>
            <a:xfrm rot="10800000">
              <a:off x="8798400" y="1062000"/>
              <a:ext cx="64080" cy="2196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Google Shape;1083;p16"/>
            <p:cNvSpPr/>
            <p:nvPr/>
          </p:nvSpPr>
          <p:spPr>
            <a:xfrm rot="10800000">
              <a:off x="8416800" y="619920"/>
              <a:ext cx="199800" cy="6480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Google Shape;1084;p16"/>
            <p:cNvSpPr/>
            <p:nvPr/>
          </p:nvSpPr>
          <p:spPr>
            <a:xfrm rot="10800000">
              <a:off x="8416800" y="619920"/>
              <a:ext cx="44640" cy="6480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Google Shape;1085;p16"/>
            <p:cNvSpPr/>
            <p:nvPr/>
          </p:nvSpPr>
          <p:spPr>
            <a:xfrm rot="10800000">
              <a:off x="8568000" y="619920"/>
              <a:ext cx="21960" cy="6480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4" name="Google Shape;1086;p16"/>
          <p:cNvSpPr/>
          <p:nvPr/>
        </p:nvSpPr>
        <p:spPr>
          <a:xfrm rot="10800000">
            <a:off x="-792360" y="1867680"/>
            <a:ext cx="2885760" cy="47124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Google Shape;1087;p16"/>
          <p:cNvSpPr/>
          <p:nvPr/>
        </p:nvSpPr>
        <p:spPr>
          <a:xfrm flipH="1" rot="10800000">
            <a:off x="5845680" y="2370600"/>
            <a:ext cx="3298320" cy="2773080"/>
          </a:xfrm>
          <a:custGeom>
            <a:avLst/>
            <a:gdLst/>
            <a:ahLst/>
            <a:rect l="l" t="t" r="r" b="b"/>
            <a:pathLst>
              <a:path w="22957" h="19301">
                <a:moveTo>
                  <a:pt x="2473" y="0"/>
                </a:moveTo>
                <a:lnTo>
                  <a:pt x="2473" y="3"/>
                </a:lnTo>
                <a:cubicBezTo>
                  <a:pt x="1" y="3234"/>
                  <a:pt x="1346" y="6637"/>
                  <a:pt x="4039" y="6732"/>
                </a:cubicBezTo>
                <a:cubicBezTo>
                  <a:pt x="6669" y="6825"/>
                  <a:pt x="2994" y="13655"/>
                  <a:pt x="8104" y="13655"/>
                </a:cubicBezTo>
                <a:cubicBezTo>
                  <a:pt x="8227" y="13655"/>
                  <a:pt x="8355" y="13651"/>
                  <a:pt x="8489" y="13643"/>
                </a:cubicBezTo>
                <a:cubicBezTo>
                  <a:pt x="8697" y="13630"/>
                  <a:pt x="8893" y="13624"/>
                  <a:pt x="9078" y="13624"/>
                </a:cubicBezTo>
                <a:cubicBezTo>
                  <a:pt x="13931" y="13624"/>
                  <a:pt x="10940" y="17825"/>
                  <a:pt x="14221" y="18905"/>
                </a:cubicBezTo>
                <a:cubicBezTo>
                  <a:pt x="14631" y="19040"/>
                  <a:pt x="15046" y="19096"/>
                  <a:pt x="15460" y="19096"/>
                </a:cubicBezTo>
                <a:cubicBezTo>
                  <a:pt x="17429" y="19096"/>
                  <a:pt x="19395" y="17834"/>
                  <a:pt x="20930" y="17834"/>
                </a:cubicBezTo>
                <a:cubicBezTo>
                  <a:pt x="21751" y="17834"/>
                  <a:pt x="22448" y="18194"/>
                  <a:pt x="22957" y="19300"/>
                </a:cubicBezTo>
                <a:lnTo>
                  <a:pt x="22957" y="0"/>
                </a:lnTo>
                <a:close/>
              </a:path>
            </a:pathLst>
          </a:custGeom>
          <a:gradFill rotWithShape="0">
            <a:gsLst>
              <a:gs pos="0">
                <a:srgbClr val="bfbfbf">
                  <a:alpha val="44313"/>
                </a:srgbClr>
              </a:gs>
              <a:gs pos="100000">
                <a:srgbClr val="f3f3f3">
                  <a:alpha val="44313"/>
                </a:srgbClr>
              </a:gs>
            </a:gsLst>
            <a:lin ang="161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Google Shape;1088;p16"/>
          <p:cNvSpPr/>
          <p:nvPr/>
        </p:nvSpPr>
        <p:spPr>
          <a:xfrm flipH="1" rot="10800000">
            <a:off x="6932160" y="3403800"/>
            <a:ext cx="2211840" cy="1739520"/>
          </a:xfrm>
          <a:custGeom>
            <a:avLst/>
            <a:gdLst/>
            <a:ahLst/>
            <a:rect l="l" t="t" r="r" b="b"/>
            <a:pathLst>
              <a:path w="15397" h="12108">
                <a:moveTo>
                  <a:pt x="1660" y="0"/>
                </a:moveTo>
                <a:cubicBezTo>
                  <a:pt x="1" y="2028"/>
                  <a:pt x="903" y="4160"/>
                  <a:pt x="2710" y="4220"/>
                </a:cubicBezTo>
                <a:cubicBezTo>
                  <a:pt x="4474" y="4280"/>
                  <a:pt x="2008" y="8564"/>
                  <a:pt x="5437" y="8564"/>
                </a:cubicBezTo>
                <a:cubicBezTo>
                  <a:pt x="5520" y="8564"/>
                  <a:pt x="5606" y="8562"/>
                  <a:pt x="5695" y="8557"/>
                </a:cubicBezTo>
                <a:cubicBezTo>
                  <a:pt x="5836" y="8549"/>
                  <a:pt x="5968" y="8545"/>
                  <a:pt x="6092" y="8545"/>
                </a:cubicBezTo>
                <a:cubicBezTo>
                  <a:pt x="9342" y="8545"/>
                  <a:pt x="7338" y="11181"/>
                  <a:pt x="9539" y="11856"/>
                </a:cubicBezTo>
                <a:cubicBezTo>
                  <a:pt x="9814" y="11941"/>
                  <a:pt x="10093" y="11977"/>
                  <a:pt x="10371" y="11977"/>
                </a:cubicBezTo>
                <a:cubicBezTo>
                  <a:pt x="11691" y="11977"/>
                  <a:pt x="13009" y="11186"/>
                  <a:pt x="14038" y="11186"/>
                </a:cubicBezTo>
                <a:cubicBezTo>
                  <a:pt x="14588" y="11186"/>
                  <a:pt x="15056" y="11413"/>
                  <a:pt x="15397" y="12107"/>
                </a:cubicBezTo>
                <a:lnTo>
                  <a:pt x="15397" y="0"/>
                </a:lnTo>
                <a:close/>
              </a:path>
            </a:pathLst>
          </a:custGeom>
          <a:solidFill>
            <a:srgbClr val="ffffff">
              <a:alpha val="4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1841400" y="420840"/>
            <a:ext cx="546048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Google Shape;214;p5"/>
          <p:cNvSpPr/>
          <p:nvPr/>
        </p:nvSpPr>
        <p:spPr>
          <a:xfrm>
            <a:off x="0" y="-13320"/>
            <a:ext cx="2217240" cy="126576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f3f3f3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Google Shape;215;p5"/>
          <p:cNvSpPr/>
          <p:nvPr/>
        </p:nvSpPr>
        <p:spPr>
          <a:xfrm>
            <a:off x="0" y="-13320"/>
            <a:ext cx="1971720" cy="93240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Google Shape;216;p5"/>
          <p:cNvSpPr/>
          <p:nvPr/>
        </p:nvSpPr>
        <p:spPr>
          <a:xfrm rot="10800000">
            <a:off x="6395760" y="3582360"/>
            <a:ext cx="2779560" cy="158688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3f3f3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Google Shape;217;p5"/>
          <p:cNvSpPr/>
          <p:nvPr/>
        </p:nvSpPr>
        <p:spPr>
          <a:xfrm rot="10800000">
            <a:off x="6703560" y="4000320"/>
            <a:ext cx="2471760" cy="116892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19" name="Google Shape;218;p5"/>
          <p:cNvGrpSpPr/>
          <p:nvPr/>
        </p:nvGrpSpPr>
        <p:grpSpPr>
          <a:xfrm>
            <a:off x="-322920" y="4708800"/>
            <a:ext cx="3013560" cy="572400"/>
            <a:chOff x="-322920" y="4708800"/>
            <a:chExt cx="3013560" cy="572400"/>
          </a:xfrm>
        </p:grpSpPr>
        <p:sp>
          <p:nvSpPr>
            <p:cNvPr id="320" name="Google Shape;219;p5"/>
            <p:cNvSpPr/>
            <p:nvPr/>
          </p:nvSpPr>
          <p:spPr>
            <a:xfrm flipH="1" rot="10800000">
              <a:off x="-322920" y="4735080"/>
              <a:ext cx="515520" cy="213120"/>
            </a:xfrm>
            <a:custGeom>
              <a:avLst/>
              <a:gdLst/>
              <a:ahLst/>
              <a:rect l="l" t="t" r="r" b="b"/>
              <a:pathLst>
                <a:path w="12317" h="5099">
                  <a:moveTo>
                    <a:pt x="1" y="0"/>
                  </a:moveTo>
                  <a:lnTo>
                    <a:pt x="1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Google Shape;220;p5"/>
            <p:cNvSpPr/>
            <p:nvPr/>
          </p:nvSpPr>
          <p:spPr>
            <a:xfrm flipH="1" rot="10800000">
              <a:off x="-322920" y="4734720"/>
              <a:ext cx="515520" cy="54720"/>
            </a:xfrm>
            <a:custGeom>
              <a:avLst/>
              <a:gdLst/>
              <a:ahLst/>
              <a:rect l="l" t="t" r="r" b="b"/>
              <a:pathLst>
                <a:path w="12317" h="1314">
                  <a:moveTo>
                    <a:pt x="1" y="0"/>
                  </a:moveTo>
                  <a:lnTo>
                    <a:pt x="1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Google Shape;221;p5"/>
            <p:cNvSpPr/>
            <p:nvPr/>
          </p:nvSpPr>
          <p:spPr>
            <a:xfrm flipH="1" rot="10800000">
              <a:off x="-257760" y="4878720"/>
              <a:ext cx="385920" cy="36720"/>
            </a:xfrm>
            <a:custGeom>
              <a:avLst/>
              <a:gdLst/>
              <a:ahLst/>
              <a:rect l="l" t="t" r="r" b="b"/>
              <a:pathLst>
                <a:path w="9225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39" y="884"/>
                  </a:lnTo>
                  <a:cubicBezTo>
                    <a:pt x="9050" y="884"/>
                    <a:pt x="9222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Google Shape;222;p5"/>
            <p:cNvSpPr/>
            <p:nvPr/>
          </p:nvSpPr>
          <p:spPr>
            <a:xfrm flipH="1" rot="10800000">
              <a:off x="192960" y="4735080"/>
              <a:ext cx="515520" cy="213120"/>
            </a:xfrm>
            <a:custGeom>
              <a:avLst/>
              <a:gdLst/>
              <a:ahLst/>
              <a:rect l="l" t="t" r="r" b="b"/>
              <a:pathLst>
                <a:path w="12316" h="5099">
                  <a:moveTo>
                    <a:pt x="0" y="0"/>
                  </a:moveTo>
                  <a:lnTo>
                    <a:pt x="0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Google Shape;223;p5"/>
            <p:cNvSpPr/>
            <p:nvPr/>
          </p:nvSpPr>
          <p:spPr>
            <a:xfrm flipH="1" rot="10800000">
              <a:off x="192960" y="4734720"/>
              <a:ext cx="515520" cy="54720"/>
            </a:xfrm>
            <a:custGeom>
              <a:avLst/>
              <a:gdLst/>
              <a:ahLst/>
              <a:rect l="l" t="t" r="r" b="b"/>
              <a:pathLst>
                <a:path w="12316" h="1314">
                  <a:moveTo>
                    <a:pt x="0" y="0"/>
                  </a:moveTo>
                  <a:lnTo>
                    <a:pt x="0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Google Shape;224;p5"/>
            <p:cNvSpPr/>
            <p:nvPr/>
          </p:nvSpPr>
          <p:spPr>
            <a:xfrm flipH="1" rot="10800000">
              <a:off x="257040" y="487872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4" y="884"/>
                  </a:lnTo>
                  <a:cubicBezTo>
                    <a:pt x="9056" y="884"/>
                    <a:pt x="9227" y="687"/>
                    <a:pt x="9227" y="441"/>
                  </a:cubicBezTo>
                  <a:cubicBezTo>
                    <a:pt x="9227" y="199"/>
                    <a:pt x="9056" y="1"/>
                    <a:pt x="884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Google Shape;225;p5"/>
            <p:cNvSpPr/>
            <p:nvPr/>
          </p:nvSpPr>
          <p:spPr>
            <a:xfrm flipH="1" rot="10800000">
              <a:off x="708840" y="4735080"/>
              <a:ext cx="515520" cy="213120"/>
            </a:xfrm>
            <a:custGeom>
              <a:avLst/>
              <a:gdLst/>
              <a:ahLst/>
              <a:rect l="l" t="t" r="r" b="b"/>
              <a:pathLst>
                <a:path w="12313" h="5099">
                  <a:moveTo>
                    <a:pt x="0" y="0"/>
                  </a:moveTo>
                  <a:lnTo>
                    <a:pt x="0" y="5099"/>
                  </a:lnTo>
                  <a:lnTo>
                    <a:pt x="12313" y="5099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Google Shape;226;p5"/>
            <p:cNvSpPr/>
            <p:nvPr/>
          </p:nvSpPr>
          <p:spPr>
            <a:xfrm flipH="1" rot="10800000">
              <a:off x="708840" y="4734720"/>
              <a:ext cx="515520" cy="54720"/>
            </a:xfrm>
            <a:custGeom>
              <a:avLst/>
              <a:gdLst/>
              <a:ahLst/>
              <a:rect l="l" t="t" r="r" b="b"/>
              <a:pathLst>
                <a:path w="12313" h="1314">
                  <a:moveTo>
                    <a:pt x="0" y="0"/>
                  </a:moveTo>
                  <a:lnTo>
                    <a:pt x="0" y="1314"/>
                  </a:lnTo>
                  <a:lnTo>
                    <a:pt x="12313" y="1314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Google Shape;227;p5"/>
            <p:cNvSpPr/>
            <p:nvPr/>
          </p:nvSpPr>
          <p:spPr>
            <a:xfrm flipH="1" rot="10800000">
              <a:off x="772560" y="487872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2" y="884"/>
                  </a:lnTo>
                  <a:cubicBezTo>
                    <a:pt x="9053" y="884"/>
                    <a:pt x="9227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Google Shape;228;p5"/>
            <p:cNvSpPr/>
            <p:nvPr/>
          </p:nvSpPr>
          <p:spPr>
            <a:xfrm flipH="1" rot="10800000">
              <a:off x="671760" y="4709160"/>
              <a:ext cx="72360" cy="264960"/>
            </a:xfrm>
            <a:custGeom>
              <a:avLst/>
              <a:gdLst/>
              <a:ahLst/>
              <a:rect l="l" t="t" r="r" b="b"/>
              <a:pathLst>
                <a:path w="1732" h="6337">
                  <a:moveTo>
                    <a:pt x="866" y="0"/>
                  </a:moveTo>
                  <a:cubicBezTo>
                    <a:pt x="391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9" y="6336"/>
                    <a:pt x="866" y="6336"/>
                  </a:cubicBezTo>
                  <a:cubicBezTo>
                    <a:pt x="1341" y="6336"/>
                    <a:pt x="1729" y="5890"/>
                    <a:pt x="1729" y="5342"/>
                  </a:cubicBezTo>
                  <a:lnTo>
                    <a:pt x="1729" y="995"/>
                  </a:lnTo>
                  <a:cubicBezTo>
                    <a:pt x="1731" y="449"/>
                    <a:pt x="1343" y="0"/>
                    <a:pt x="86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Google Shape;229;p5"/>
            <p:cNvSpPr/>
            <p:nvPr/>
          </p:nvSpPr>
          <p:spPr>
            <a:xfrm flipH="1" rot="10800000">
              <a:off x="671760" y="4708800"/>
              <a:ext cx="72360" cy="250560"/>
            </a:xfrm>
            <a:custGeom>
              <a:avLst/>
              <a:gdLst/>
              <a:ahLst/>
              <a:rect l="l" t="t" r="r" b="b"/>
              <a:pathLst>
                <a:path w="1732" h="5988">
                  <a:moveTo>
                    <a:pt x="209" y="0"/>
                  </a:moveTo>
                  <a:cubicBezTo>
                    <a:pt x="80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9" y="5988"/>
                    <a:pt x="866" y="5988"/>
                  </a:cubicBezTo>
                  <a:cubicBezTo>
                    <a:pt x="1341" y="5988"/>
                    <a:pt x="1729" y="5539"/>
                    <a:pt x="1729" y="4991"/>
                  </a:cubicBezTo>
                  <a:lnTo>
                    <a:pt x="1729" y="646"/>
                  </a:lnTo>
                  <a:cubicBezTo>
                    <a:pt x="1731" y="401"/>
                    <a:pt x="1652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8" y="4176"/>
                    <a:pt x="1515" y="4213"/>
                  </a:cubicBezTo>
                  <a:cubicBezTo>
                    <a:pt x="1477" y="4587"/>
                    <a:pt x="1171" y="4774"/>
                    <a:pt x="865" y="4774"/>
                  </a:cubicBezTo>
                  <a:cubicBezTo>
                    <a:pt x="559" y="4774"/>
                    <a:pt x="253" y="4587"/>
                    <a:pt x="214" y="4213"/>
                  </a:cubicBezTo>
                  <a:cubicBezTo>
                    <a:pt x="212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Google Shape;230;p5"/>
            <p:cNvSpPr/>
            <p:nvPr/>
          </p:nvSpPr>
          <p:spPr>
            <a:xfrm flipH="1" rot="10800000">
              <a:off x="156600" y="4709160"/>
              <a:ext cx="72000" cy="264960"/>
            </a:xfrm>
            <a:custGeom>
              <a:avLst/>
              <a:gdLst/>
              <a:ahLst/>
              <a:rect l="l" t="t" r="r" b="b"/>
              <a:pathLst>
                <a:path w="1729" h="6337">
                  <a:moveTo>
                    <a:pt x="863" y="0"/>
                  </a:moveTo>
                  <a:cubicBezTo>
                    <a:pt x="388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6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Google Shape;231;p5"/>
            <p:cNvSpPr/>
            <p:nvPr/>
          </p:nvSpPr>
          <p:spPr>
            <a:xfrm flipH="1" rot="10800000">
              <a:off x="156960" y="4708800"/>
              <a:ext cx="72000" cy="250560"/>
            </a:xfrm>
            <a:custGeom>
              <a:avLst/>
              <a:gdLst/>
              <a:ahLst/>
              <a:rect l="l" t="t" r="r" b="b"/>
              <a:pathLst>
                <a:path w="1729" h="5988">
                  <a:moveTo>
                    <a:pt x="206" y="0"/>
                  </a:moveTo>
                  <a:cubicBezTo>
                    <a:pt x="77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6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2" y="4213"/>
                  </a:cubicBezTo>
                  <a:cubicBezTo>
                    <a:pt x="1475" y="4587"/>
                    <a:pt x="1169" y="4774"/>
                    <a:pt x="863" y="4774"/>
                  </a:cubicBezTo>
                  <a:cubicBezTo>
                    <a:pt x="557" y="4774"/>
                    <a:pt x="251" y="4587"/>
                    <a:pt x="214" y="4213"/>
                  </a:cubicBezTo>
                  <a:cubicBezTo>
                    <a:pt x="209" y="4176"/>
                    <a:pt x="206" y="4141"/>
                    <a:pt x="206" y="4102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Google Shape;232;p5"/>
            <p:cNvSpPr/>
            <p:nvPr/>
          </p:nvSpPr>
          <p:spPr>
            <a:xfrm flipH="1" rot="10800000">
              <a:off x="1188720" y="4709160"/>
              <a:ext cx="72000" cy="264960"/>
            </a:xfrm>
            <a:custGeom>
              <a:avLst/>
              <a:gdLst/>
              <a:ahLst/>
              <a:rect l="l" t="t" r="r" b="b"/>
              <a:pathLst>
                <a:path w="1728" h="6337">
                  <a:moveTo>
                    <a:pt x="863" y="0"/>
                  </a:moveTo>
                  <a:cubicBezTo>
                    <a:pt x="388" y="0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8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Google Shape;233;p5"/>
            <p:cNvSpPr/>
            <p:nvPr/>
          </p:nvSpPr>
          <p:spPr>
            <a:xfrm flipH="1" rot="10800000">
              <a:off x="1188720" y="4708800"/>
              <a:ext cx="72000" cy="250560"/>
            </a:xfrm>
            <a:custGeom>
              <a:avLst/>
              <a:gdLst/>
              <a:ahLst/>
              <a:rect l="l" t="t" r="r" b="b"/>
              <a:pathLst>
                <a:path w="1728" h="5988">
                  <a:moveTo>
                    <a:pt x="209" y="0"/>
                  </a:moveTo>
                  <a:cubicBezTo>
                    <a:pt x="79" y="174"/>
                    <a:pt x="0" y="399"/>
                    <a:pt x="0" y="646"/>
                  </a:cubicBezTo>
                  <a:lnTo>
                    <a:pt x="0" y="4991"/>
                  </a:lnTo>
                  <a:cubicBezTo>
                    <a:pt x="0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8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4" y="4213"/>
                  </a:cubicBezTo>
                  <a:cubicBezTo>
                    <a:pt x="1476" y="4587"/>
                    <a:pt x="1170" y="4774"/>
                    <a:pt x="864" y="4774"/>
                  </a:cubicBezTo>
                  <a:cubicBezTo>
                    <a:pt x="558" y="4774"/>
                    <a:pt x="252" y="4587"/>
                    <a:pt x="214" y="4213"/>
                  </a:cubicBezTo>
                  <a:cubicBezTo>
                    <a:pt x="211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Google Shape;234;p5"/>
            <p:cNvSpPr/>
            <p:nvPr/>
          </p:nvSpPr>
          <p:spPr>
            <a:xfrm flipH="1" rot="10800000">
              <a:off x="1223280" y="4734720"/>
              <a:ext cx="1433160" cy="5108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Google Shape;235;p5"/>
            <p:cNvSpPr/>
            <p:nvPr/>
          </p:nvSpPr>
          <p:spPr>
            <a:xfrm flipH="1" rot="10800000">
              <a:off x="1224000" y="4735080"/>
              <a:ext cx="521280" cy="550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Google Shape;236;p5"/>
            <p:cNvSpPr/>
            <p:nvPr/>
          </p:nvSpPr>
          <p:spPr>
            <a:xfrm flipH="1" rot="10800000">
              <a:off x="1288440" y="4880160"/>
              <a:ext cx="390600" cy="3708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Google Shape;237;p5"/>
            <p:cNvSpPr/>
            <p:nvPr/>
          </p:nvSpPr>
          <p:spPr>
            <a:xfrm flipH="1" rot="10800000">
              <a:off x="1745640" y="4735080"/>
              <a:ext cx="521280" cy="550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Google Shape;238;p5"/>
            <p:cNvSpPr/>
            <p:nvPr/>
          </p:nvSpPr>
          <p:spPr>
            <a:xfrm flipH="1" rot="10800000">
              <a:off x="1810080" y="4880160"/>
              <a:ext cx="390600" cy="3708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Google Shape;239;p5"/>
            <p:cNvSpPr/>
            <p:nvPr/>
          </p:nvSpPr>
          <p:spPr>
            <a:xfrm flipH="1" rot="10800000">
              <a:off x="2267280" y="4735080"/>
              <a:ext cx="389520" cy="4658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Google Shape;240;p5"/>
            <p:cNvSpPr/>
            <p:nvPr/>
          </p:nvSpPr>
          <p:spPr>
            <a:xfrm flipH="1" rot="10800000">
              <a:off x="2318400" y="4887000"/>
              <a:ext cx="178560" cy="2822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" name="Google Shape;241;p5"/>
            <p:cNvSpPr/>
            <p:nvPr/>
          </p:nvSpPr>
          <p:spPr>
            <a:xfrm flipH="1" rot="10800000">
              <a:off x="2219400" y="4709160"/>
              <a:ext cx="73080" cy="2671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3" name="Google Shape;242;p5"/>
            <p:cNvSpPr/>
            <p:nvPr/>
          </p:nvSpPr>
          <p:spPr>
            <a:xfrm flipH="1" rot="10800000">
              <a:off x="2219400" y="47091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4" name="Google Shape;243;p5"/>
            <p:cNvSpPr/>
            <p:nvPr/>
          </p:nvSpPr>
          <p:spPr>
            <a:xfrm flipH="1" rot="10800000">
              <a:off x="1708200" y="470916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5" name="Google Shape;244;p5"/>
            <p:cNvSpPr/>
            <p:nvPr/>
          </p:nvSpPr>
          <p:spPr>
            <a:xfrm flipH="1" rot="10800000">
              <a:off x="1708200" y="47091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6" name="Google Shape;245;p5"/>
            <p:cNvSpPr/>
            <p:nvPr/>
          </p:nvSpPr>
          <p:spPr>
            <a:xfrm flipH="1" rot="10800000">
              <a:off x="1186200" y="470916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7" name="Google Shape;246;p5"/>
            <p:cNvSpPr/>
            <p:nvPr/>
          </p:nvSpPr>
          <p:spPr>
            <a:xfrm flipH="1" rot="10800000">
              <a:off x="1186200" y="47091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8" name="Google Shape;247;p5"/>
            <p:cNvSpPr/>
            <p:nvPr/>
          </p:nvSpPr>
          <p:spPr>
            <a:xfrm flipH="1" rot="10800000">
              <a:off x="2422440" y="5153400"/>
              <a:ext cx="267480" cy="12780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9" name="Google Shape;248;p5"/>
            <p:cNvSpPr/>
            <p:nvPr/>
          </p:nvSpPr>
          <p:spPr>
            <a:xfrm flipH="1" rot="10800000">
              <a:off x="2435040" y="5153400"/>
              <a:ext cx="255600" cy="12780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350" name="Google Shape;249;p5"/>
          <p:cNvGrpSpPr/>
          <p:nvPr/>
        </p:nvGrpSpPr>
        <p:grpSpPr>
          <a:xfrm>
            <a:off x="7352640" y="-254880"/>
            <a:ext cx="1972080" cy="779040"/>
            <a:chOff x="7352640" y="-254880"/>
            <a:chExt cx="1972080" cy="779040"/>
          </a:xfrm>
        </p:grpSpPr>
        <p:sp>
          <p:nvSpPr>
            <p:cNvPr id="351" name="Google Shape;250;p5"/>
            <p:cNvSpPr/>
            <p:nvPr/>
          </p:nvSpPr>
          <p:spPr>
            <a:xfrm flipH="1" rot="10800000">
              <a:off x="7847640" y="301320"/>
              <a:ext cx="480960" cy="199080"/>
            </a:xfrm>
            <a:custGeom>
              <a:avLst/>
              <a:gdLst/>
              <a:ahLst/>
              <a:rect l="l" t="t" r="r" b="b"/>
              <a:pathLst>
                <a:path w="12317" h="5099">
                  <a:moveTo>
                    <a:pt x="1" y="0"/>
                  </a:moveTo>
                  <a:lnTo>
                    <a:pt x="1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Google Shape;251;p5"/>
            <p:cNvSpPr/>
            <p:nvPr/>
          </p:nvSpPr>
          <p:spPr>
            <a:xfrm flipH="1" rot="10800000">
              <a:off x="7847640" y="301320"/>
              <a:ext cx="480960" cy="51120"/>
            </a:xfrm>
            <a:custGeom>
              <a:avLst/>
              <a:gdLst/>
              <a:ahLst/>
              <a:rect l="l" t="t" r="r" b="b"/>
              <a:pathLst>
                <a:path w="12317" h="1314">
                  <a:moveTo>
                    <a:pt x="1" y="0"/>
                  </a:moveTo>
                  <a:lnTo>
                    <a:pt x="1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Google Shape;252;p5"/>
            <p:cNvSpPr/>
            <p:nvPr/>
          </p:nvSpPr>
          <p:spPr>
            <a:xfrm flipH="1" rot="10800000">
              <a:off x="7907040" y="435960"/>
              <a:ext cx="360360" cy="34200"/>
            </a:xfrm>
            <a:custGeom>
              <a:avLst/>
              <a:gdLst/>
              <a:ahLst/>
              <a:rect l="l" t="t" r="r" b="b"/>
              <a:pathLst>
                <a:path w="9225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39" y="884"/>
                  </a:lnTo>
                  <a:cubicBezTo>
                    <a:pt x="9050" y="884"/>
                    <a:pt x="9222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Google Shape;253;p5"/>
            <p:cNvSpPr/>
            <p:nvPr/>
          </p:nvSpPr>
          <p:spPr>
            <a:xfrm flipH="1" rot="10800000">
              <a:off x="8328960" y="301320"/>
              <a:ext cx="480960" cy="199080"/>
            </a:xfrm>
            <a:custGeom>
              <a:avLst/>
              <a:gdLst/>
              <a:ahLst/>
              <a:rect l="l" t="t" r="r" b="b"/>
              <a:pathLst>
                <a:path w="12316" h="5099">
                  <a:moveTo>
                    <a:pt x="0" y="0"/>
                  </a:moveTo>
                  <a:lnTo>
                    <a:pt x="0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Google Shape;254;p5"/>
            <p:cNvSpPr/>
            <p:nvPr/>
          </p:nvSpPr>
          <p:spPr>
            <a:xfrm flipH="1" rot="10800000">
              <a:off x="8328960" y="301320"/>
              <a:ext cx="480960" cy="51120"/>
            </a:xfrm>
            <a:custGeom>
              <a:avLst/>
              <a:gdLst/>
              <a:ahLst/>
              <a:rect l="l" t="t" r="r" b="b"/>
              <a:pathLst>
                <a:path w="12316" h="1314">
                  <a:moveTo>
                    <a:pt x="0" y="0"/>
                  </a:moveTo>
                  <a:lnTo>
                    <a:pt x="0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Google Shape;255;p5"/>
            <p:cNvSpPr/>
            <p:nvPr/>
          </p:nvSpPr>
          <p:spPr>
            <a:xfrm flipH="1" rot="10800000">
              <a:off x="8388360" y="435960"/>
              <a:ext cx="360360" cy="3420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4" y="884"/>
                  </a:lnTo>
                  <a:cubicBezTo>
                    <a:pt x="9056" y="884"/>
                    <a:pt x="9227" y="687"/>
                    <a:pt x="9227" y="441"/>
                  </a:cubicBezTo>
                  <a:cubicBezTo>
                    <a:pt x="9227" y="199"/>
                    <a:pt x="9056" y="1"/>
                    <a:pt x="884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Google Shape;256;p5"/>
            <p:cNvSpPr/>
            <p:nvPr/>
          </p:nvSpPr>
          <p:spPr>
            <a:xfrm flipH="1" rot="10800000">
              <a:off x="8809920" y="301320"/>
              <a:ext cx="480960" cy="199080"/>
            </a:xfrm>
            <a:custGeom>
              <a:avLst/>
              <a:gdLst/>
              <a:ahLst/>
              <a:rect l="l" t="t" r="r" b="b"/>
              <a:pathLst>
                <a:path w="12313" h="5099">
                  <a:moveTo>
                    <a:pt x="0" y="0"/>
                  </a:moveTo>
                  <a:lnTo>
                    <a:pt x="0" y="5099"/>
                  </a:lnTo>
                  <a:lnTo>
                    <a:pt x="12313" y="5099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" name="Google Shape;257;p5"/>
            <p:cNvSpPr/>
            <p:nvPr/>
          </p:nvSpPr>
          <p:spPr>
            <a:xfrm flipH="1" rot="10800000">
              <a:off x="8809920" y="301320"/>
              <a:ext cx="480960" cy="51120"/>
            </a:xfrm>
            <a:custGeom>
              <a:avLst/>
              <a:gdLst/>
              <a:ahLst/>
              <a:rect l="l" t="t" r="r" b="b"/>
              <a:pathLst>
                <a:path w="12313" h="1314">
                  <a:moveTo>
                    <a:pt x="0" y="0"/>
                  </a:moveTo>
                  <a:lnTo>
                    <a:pt x="0" y="1314"/>
                  </a:lnTo>
                  <a:lnTo>
                    <a:pt x="12313" y="1314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Google Shape;258;p5"/>
            <p:cNvSpPr/>
            <p:nvPr/>
          </p:nvSpPr>
          <p:spPr>
            <a:xfrm flipH="1" rot="10800000">
              <a:off x="8869680" y="435960"/>
              <a:ext cx="360360" cy="3420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2" y="884"/>
                  </a:lnTo>
                  <a:cubicBezTo>
                    <a:pt x="9053" y="884"/>
                    <a:pt x="9227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Google Shape;259;p5"/>
            <p:cNvSpPr/>
            <p:nvPr/>
          </p:nvSpPr>
          <p:spPr>
            <a:xfrm>
              <a:off x="8776080" y="276840"/>
              <a:ext cx="67320" cy="247320"/>
            </a:xfrm>
            <a:custGeom>
              <a:avLst/>
              <a:gdLst/>
              <a:ahLst/>
              <a:rect l="l" t="t" r="r" b="b"/>
              <a:pathLst>
                <a:path w="1732" h="6337">
                  <a:moveTo>
                    <a:pt x="866" y="0"/>
                  </a:moveTo>
                  <a:cubicBezTo>
                    <a:pt x="391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9" y="6336"/>
                    <a:pt x="866" y="6336"/>
                  </a:cubicBezTo>
                  <a:cubicBezTo>
                    <a:pt x="1341" y="6336"/>
                    <a:pt x="1729" y="5890"/>
                    <a:pt x="1729" y="5342"/>
                  </a:cubicBezTo>
                  <a:lnTo>
                    <a:pt x="1729" y="995"/>
                  </a:lnTo>
                  <a:cubicBezTo>
                    <a:pt x="1731" y="449"/>
                    <a:pt x="1343" y="0"/>
                    <a:pt x="86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Google Shape;260;p5"/>
            <p:cNvSpPr/>
            <p:nvPr/>
          </p:nvSpPr>
          <p:spPr>
            <a:xfrm>
              <a:off x="8776080" y="290520"/>
              <a:ext cx="67320" cy="233640"/>
            </a:xfrm>
            <a:custGeom>
              <a:avLst/>
              <a:gdLst/>
              <a:ahLst/>
              <a:rect l="l" t="t" r="r" b="b"/>
              <a:pathLst>
                <a:path w="1732" h="5988">
                  <a:moveTo>
                    <a:pt x="209" y="0"/>
                  </a:moveTo>
                  <a:cubicBezTo>
                    <a:pt x="80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9" y="5988"/>
                    <a:pt x="866" y="5988"/>
                  </a:cubicBezTo>
                  <a:cubicBezTo>
                    <a:pt x="1341" y="5988"/>
                    <a:pt x="1729" y="5539"/>
                    <a:pt x="1729" y="4991"/>
                  </a:cubicBezTo>
                  <a:lnTo>
                    <a:pt x="1729" y="646"/>
                  </a:lnTo>
                  <a:cubicBezTo>
                    <a:pt x="1731" y="401"/>
                    <a:pt x="1652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8" y="4176"/>
                    <a:pt x="1515" y="4213"/>
                  </a:cubicBezTo>
                  <a:cubicBezTo>
                    <a:pt x="1477" y="4587"/>
                    <a:pt x="1171" y="4774"/>
                    <a:pt x="865" y="4774"/>
                  </a:cubicBezTo>
                  <a:cubicBezTo>
                    <a:pt x="559" y="4774"/>
                    <a:pt x="253" y="4587"/>
                    <a:pt x="214" y="4213"/>
                  </a:cubicBezTo>
                  <a:cubicBezTo>
                    <a:pt x="212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Google Shape;261;p5"/>
            <p:cNvSpPr/>
            <p:nvPr/>
          </p:nvSpPr>
          <p:spPr>
            <a:xfrm>
              <a:off x="8294760" y="276840"/>
              <a:ext cx="67320" cy="247320"/>
            </a:xfrm>
            <a:custGeom>
              <a:avLst/>
              <a:gdLst/>
              <a:ahLst/>
              <a:rect l="l" t="t" r="r" b="b"/>
              <a:pathLst>
                <a:path w="1729" h="6337">
                  <a:moveTo>
                    <a:pt x="863" y="0"/>
                  </a:moveTo>
                  <a:cubicBezTo>
                    <a:pt x="388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6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Google Shape;262;p5"/>
            <p:cNvSpPr/>
            <p:nvPr/>
          </p:nvSpPr>
          <p:spPr>
            <a:xfrm>
              <a:off x="8294760" y="290520"/>
              <a:ext cx="67320" cy="233640"/>
            </a:xfrm>
            <a:custGeom>
              <a:avLst/>
              <a:gdLst/>
              <a:ahLst/>
              <a:rect l="l" t="t" r="r" b="b"/>
              <a:pathLst>
                <a:path w="1729" h="5988">
                  <a:moveTo>
                    <a:pt x="206" y="0"/>
                  </a:moveTo>
                  <a:cubicBezTo>
                    <a:pt x="77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6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2" y="4213"/>
                  </a:cubicBezTo>
                  <a:cubicBezTo>
                    <a:pt x="1475" y="4587"/>
                    <a:pt x="1169" y="4774"/>
                    <a:pt x="863" y="4774"/>
                  </a:cubicBezTo>
                  <a:cubicBezTo>
                    <a:pt x="557" y="4774"/>
                    <a:pt x="251" y="4587"/>
                    <a:pt x="214" y="4213"/>
                  </a:cubicBezTo>
                  <a:cubicBezTo>
                    <a:pt x="209" y="4176"/>
                    <a:pt x="206" y="4141"/>
                    <a:pt x="206" y="4102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Google Shape;263;p5"/>
            <p:cNvSpPr/>
            <p:nvPr/>
          </p:nvSpPr>
          <p:spPr>
            <a:xfrm>
              <a:off x="9257400" y="276840"/>
              <a:ext cx="67320" cy="247320"/>
            </a:xfrm>
            <a:custGeom>
              <a:avLst/>
              <a:gdLst/>
              <a:ahLst/>
              <a:rect l="l" t="t" r="r" b="b"/>
              <a:pathLst>
                <a:path w="1728" h="6337">
                  <a:moveTo>
                    <a:pt x="863" y="0"/>
                  </a:moveTo>
                  <a:cubicBezTo>
                    <a:pt x="388" y="0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8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Google Shape;264;p5"/>
            <p:cNvSpPr/>
            <p:nvPr/>
          </p:nvSpPr>
          <p:spPr>
            <a:xfrm>
              <a:off x="9257400" y="290520"/>
              <a:ext cx="67320" cy="233640"/>
            </a:xfrm>
            <a:custGeom>
              <a:avLst/>
              <a:gdLst/>
              <a:ahLst/>
              <a:rect l="l" t="t" r="r" b="b"/>
              <a:pathLst>
                <a:path w="1728" h="5988">
                  <a:moveTo>
                    <a:pt x="209" y="0"/>
                  </a:moveTo>
                  <a:cubicBezTo>
                    <a:pt x="79" y="174"/>
                    <a:pt x="0" y="399"/>
                    <a:pt x="0" y="646"/>
                  </a:cubicBezTo>
                  <a:lnTo>
                    <a:pt x="0" y="4991"/>
                  </a:lnTo>
                  <a:cubicBezTo>
                    <a:pt x="0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8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4" y="4213"/>
                  </a:cubicBezTo>
                  <a:cubicBezTo>
                    <a:pt x="1476" y="4587"/>
                    <a:pt x="1170" y="4774"/>
                    <a:pt x="864" y="4774"/>
                  </a:cubicBezTo>
                  <a:cubicBezTo>
                    <a:pt x="558" y="4774"/>
                    <a:pt x="252" y="4587"/>
                    <a:pt x="214" y="4213"/>
                  </a:cubicBezTo>
                  <a:cubicBezTo>
                    <a:pt x="211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Google Shape;265;p5"/>
            <p:cNvSpPr/>
            <p:nvPr/>
          </p:nvSpPr>
          <p:spPr>
            <a:xfrm flipH="1" rot="16200000">
              <a:off x="7241040" y="-119880"/>
              <a:ext cx="725760" cy="503640"/>
            </a:xfrm>
            <a:custGeom>
              <a:avLst/>
              <a:gdLst/>
              <a:ahLst/>
              <a:rect l="l" t="t" r="r" b="b"/>
              <a:pathLst>
                <a:path w="18895" h="13118">
                  <a:moveTo>
                    <a:pt x="9448" y="1"/>
                  </a:moveTo>
                  <a:lnTo>
                    <a:pt x="8831" y="30"/>
                  </a:lnTo>
                  <a:lnTo>
                    <a:pt x="8520" y="48"/>
                  </a:lnTo>
                  <a:cubicBezTo>
                    <a:pt x="8420" y="56"/>
                    <a:pt x="8317" y="75"/>
                    <a:pt x="8214" y="88"/>
                  </a:cubicBezTo>
                  <a:lnTo>
                    <a:pt x="7602" y="185"/>
                  </a:lnTo>
                  <a:cubicBezTo>
                    <a:pt x="7399" y="228"/>
                    <a:pt x="7198" y="283"/>
                    <a:pt x="6998" y="333"/>
                  </a:cubicBezTo>
                  <a:cubicBezTo>
                    <a:pt x="6592" y="425"/>
                    <a:pt x="6209" y="586"/>
                    <a:pt x="5822" y="729"/>
                  </a:cubicBezTo>
                  <a:cubicBezTo>
                    <a:pt x="5629" y="810"/>
                    <a:pt x="5444" y="903"/>
                    <a:pt x="5257" y="992"/>
                  </a:cubicBezTo>
                  <a:lnTo>
                    <a:pt x="4978" y="1130"/>
                  </a:lnTo>
                  <a:cubicBezTo>
                    <a:pt x="4885" y="1177"/>
                    <a:pt x="4798" y="1232"/>
                    <a:pt x="4708" y="1285"/>
                  </a:cubicBezTo>
                  <a:lnTo>
                    <a:pt x="4178" y="1610"/>
                  </a:lnTo>
                  <a:cubicBezTo>
                    <a:pt x="4009" y="1731"/>
                    <a:pt x="3846" y="1852"/>
                    <a:pt x="3680" y="1979"/>
                  </a:cubicBezTo>
                  <a:lnTo>
                    <a:pt x="3434" y="2166"/>
                  </a:lnTo>
                  <a:lnTo>
                    <a:pt x="3202" y="2375"/>
                  </a:lnTo>
                  <a:cubicBezTo>
                    <a:pt x="3052" y="2514"/>
                    <a:pt x="2896" y="2652"/>
                    <a:pt x="2749" y="2797"/>
                  </a:cubicBezTo>
                  <a:cubicBezTo>
                    <a:pt x="2472" y="3100"/>
                    <a:pt x="2176" y="3393"/>
                    <a:pt x="1939" y="3733"/>
                  </a:cubicBezTo>
                  <a:cubicBezTo>
                    <a:pt x="1818" y="3897"/>
                    <a:pt x="1688" y="4057"/>
                    <a:pt x="1578" y="4234"/>
                  </a:cubicBezTo>
                  <a:lnTo>
                    <a:pt x="1253" y="4764"/>
                  </a:lnTo>
                  <a:cubicBezTo>
                    <a:pt x="1142" y="4938"/>
                    <a:pt x="1055" y="5131"/>
                    <a:pt x="963" y="5316"/>
                  </a:cubicBezTo>
                  <a:cubicBezTo>
                    <a:pt x="879" y="5503"/>
                    <a:pt x="778" y="5685"/>
                    <a:pt x="707" y="5877"/>
                  </a:cubicBezTo>
                  <a:cubicBezTo>
                    <a:pt x="562" y="6268"/>
                    <a:pt x="409" y="6653"/>
                    <a:pt x="317" y="7059"/>
                  </a:cubicBezTo>
                  <a:cubicBezTo>
                    <a:pt x="269" y="7260"/>
                    <a:pt x="209" y="7457"/>
                    <a:pt x="177" y="7663"/>
                  </a:cubicBezTo>
                  <a:lnTo>
                    <a:pt x="79" y="8275"/>
                  </a:lnTo>
                  <a:cubicBezTo>
                    <a:pt x="45" y="8481"/>
                    <a:pt x="40" y="8687"/>
                    <a:pt x="27" y="8892"/>
                  </a:cubicBezTo>
                  <a:lnTo>
                    <a:pt x="11" y="9201"/>
                  </a:lnTo>
                  <a:lnTo>
                    <a:pt x="5" y="9357"/>
                  </a:lnTo>
                  <a:cubicBezTo>
                    <a:pt x="0" y="9409"/>
                    <a:pt x="0" y="9462"/>
                    <a:pt x="0" y="9494"/>
                  </a:cubicBezTo>
                  <a:lnTo>
                    <a:pt x="0" y="13118"/>
                  </a:lnTo>
                  <a:lnTo>
                    <a:pt x="5088" y="13118"/>
                  </a:lnTo>
                  <a:lnTo>
                    <a:pt x="5088" y="9494"/>
                  </a:lnTo>
                  <a:cubicBezTo>
                    <a:pt x="5088" y="9449"/>
                    <a:pt x="5088" y="9428"/>
                    <a:pt x="5091" y="9407"/>
                  </a:cubicBezTo>
                  <a:lnTo>
                    <a:pt x="5099" y="9333"/>
                  </a:lnTo>
                  <a:lnTo>
                    <a:pt x="5104" y="9188"/>
                  </a:lnTo>
                  <a:cubicBezTo>
                    <a:pt x="5112" y="9093"/>
                    <a:pt x="5104" y="8995"/>
                    <a:pt x="5128" y="8903"/>
                  </a:cubicBezTo>
                  <a:cubicBezTo>
                    <a:pt x="5144" y="8805"/>
                    <a:pt x="5157" y="8713"/>
                    <a:pt x="5170" y="8618"/>
                  </a:cubicBezTo>
                  <a:cubicBezTo>
                    <a:pt x="5181" y="8523"/>
                    <a:pt x="5218" y="8433"/>
                    <a:pt x="5236" y="8341"/>
                  </a:cubicBezTo>
                  <a:cubicBezTo>
                    <a:pt x="5270" y="8154"/>
                    <a:pt x="5352" y="7982"/>
                    <a:pt x="5413" y="7800"/>
                  </a:cubicBezTo>
                  <a:cubicBezTo>
                    <a:pt x="5442" y="7711"/>
                    <a:pt x="5497" y="7629"/>
                    <a:pt x="5534" y="7544"/>
                  </a:cubicBezTo>
                  <a:cubicBezTo>
                    <a:pt x="5576" y="7457"/>
                    <a:pt x="5611" y="7368"/>
                    <a:pt x="5666" y="7289"/>
                  </a:cubicBezTo>
                  <a:cubicBezTo>
                    <a:pt x="5719" y="7209"/>
                    <a:pt x="5769" y="7128"/>
                    <a:pt x="5814" y="7046"/>
                  </a:cubicBezTo>
                  <a:cubicBezTo>
                    <a:pt x="5866" y="6964"/>
                    <a:pt x="5930" y="6893"/>
                    <a:pt x="5985" y="6814"/>
                  </a:cubicBezTo>
                  <a:cubicBezTo>
                    <a:pt x="6091" y="6653"/>
                    <a:pt x="6238" y="6529"/>
                    <a:pt x="6357" y="6379"/>
                  </a:cubicBezTo>
                  <a:lnTo>
                    <a:pt x="6568" y="6189"/>
                  </a:lnTo>
                  <a:lnTo>
                    <a:pt x="6674" y="6088"/>
                  </a:lnTo>
                  <a:lnTo>
                    <a:pt x="6790" y="6007"/>
                  </a:lnTo>
                  <a:lnTo>
                    <a:pt x="7016" y="5835"/>
                  </a:lnTo>
                  <a:cubicBezTo>
                    <a:pt x="7101" y="5790"/>
                    <a:pt x="7183" y="5740"/>
                    <a:pt x="7262" y="5690"/>
                  </a:cubicBezTo>
                  <a:cubicBezTo>
                    <a:pt x="7301" y="5664"/>
                    <a:pt x="7341" y="5635"/>
                    <a:pt x="7383" y="5614"/>
                  </a:cubicBezTo>
                  <a:lnTo>
                    <a:pt x="7512" y="5556"/>
                  </a:lnTo>
                  <a:cubicBezTo>
                    <a:pt x="7597" y="5519"/>
                    <a:pt x="7684" y="5469"/>
                    <a:pt x="7768" y="5434"/>
                  </a:cubicBezTo>
                  <a:cubicBezTo>
                    <a:pt x="7950" y="5376"/>
                    <a:pt x="8122" y="5289"/>
                    <a:pt x="8309" y="5255"/>
                  </a:cubicBezTo>
                  <a:cubicBezTo>
                    <a:pt x="8673" y="5139"/>
                    <a:pt x="9058" y="5123"/>
                    <a:pt x="9440" y="5099"/>
                  </a:cubicBezTo>
                  <a:cubicBezTo>
                    <a:pt x="9823" y="5123"/>
                    <a:pt x="10208" y="5139"/>
                    <a:pt x="10572" y="5255"/>
                  </a:cubicBezTo>
                  <a:cubicBezTo>
                    <a:pt x="10759" y="5289"/>
                    <a:pt x="10931" y="5376"/>
                    <a:pt x="11113" y="5434"/>
                  </a:cubicBezTo>
                  <a:cubicBezTo>
                    <a:pt x="11200" y="5469"/>
                    <a:pt x="11284" y="5516"/>
                    <a:pt x="11369" y="5556"/>
                  </a:cubicBezTo>
                  <a:lnTo>
                    <a:pt x="11498" y="5614"/>
                  </a:lnTo>
                  <a:cubicBezTo>
                    <a:pt x="11540" y="5637"/>
                    <a:pt x="11580" y="5666"/>
                    <a:pt x="11619" y="5690"/>
                  </a:cubicBezTo>
                  <a:cubicBezTo>
                    <a:pt x="11698" y="5740"/>
                    <a:pt x="11780" y="5790"/>
                    <a:pt x="11865" y="5835"/>
                  </a:cubicBezTo>
                  <a:lnTo>
                    <a:pt x="12091" y="6007"/>
                  </a:lnTo>
                  <a:lnTo>
                    <a:pt x="12207" y="6088"/>
                  </a:lnTo>
                  <a:lnTo>
                    <a:pt x="12313" y="6189"/>
                  </a:lnTo>
                  <a:lnTo>
                    <a:pt x="12524" y="6379"/>
                  </a:lnTo>
                  <a:cubicBezTo>
                    <a:pt x="12645" y="6529"/>
                    <a:pt x="12793" y="6653"/>
                    <a:pt x="12896" y="6814"/>
                  </a:cubicBezTo>
                  <a:cubicBezTo>
                    <a:pt x="12951" y="6893"/>
                    <a:pt x="13017" y="6967"/>
                    <a:pt x="13067" y="7046"/>
                  </a:cubicBezTo>
                  <a:cubicBezTo>
                    <a:pt x="13117" y="7128"/>
                    <a:pt x="13165" y="7209"/>
                    <a:pt x="13215" y="7289"/>
                  </a:cubicBezTo>
                  <a:cubicBezTo>
                    <a:pt x="13270" y="7368"/>
                    <a:pt x="13305" y="7457"/>
                    <a:pt x="13347" y="7544"/>
                  </a:cubicBezTo>
                  <a:cubicBezTo>
                    <a:pt x="13386" y="7629"/>
                    <a:pt x="13439" y="7711"/>
                    <a:pt x="13468" y="7800"/>
                  </a:cubicBezTo>
                  <a:cubicBezTo>
                    <a:pt x="13529" y="7982"/>
                    <a:pt x="13611" y="8154"/>
                    <a:pt x="13645" y="8341"/>
                  </a:cubicBezTo>
                  <a:cubicBezTo>
                    <a:pt x="13663" y="8433"/>
                    <a:pt x="13700" y="8523"/>
                    <a:pt x="13711" y="8618"/>
                  </a:cubicBezTo>
                  <a:cubicBezTo>
                    <a:pt x="13724" y="8713"/>
                    <a:pt x="13737" y="8811"/>
                    <a:pt x="13753" y="8903"/>
                  </a:cubicBezTo>
                  <a:cubicBezTo>
                    <a:pt x="13777" y="8998"/>
                    <a:pt x="13769" y="9093"/>
                    <a:pt x="13777" y="9188"/>
                  </a:cubicBezTo>
                  <a:lnTo>
                    <a:pt x="13782" y="9333"/>
                  </a:lnTo>
                  <a:lnTo>
                    <a:pt x="13790" y="9407"/>
                  </a:lnTo>
                  <a:cubicBezTo>
                    <a:pt x="13793" y="9428"/>
                    <a:pt x="13793" y="9452"/>
                    <a:pt x="13793" y="9494"/>
                  </a:cubicBezTo>
                  <a:lnTo>
                    <a:pt x="13793" y="13118"/>
                  </a:lnTo>
                  <a:lnTo>
                    <a:pt x="18894" y="13118"/>
                  </a:lnTo>
                  <a:lnTo>
                    <a:pt x="18894" y="9494"/>
                  </a:lnTo>
                  <a:cubicBezTo>
                    <a:pt x="18894" y="9462"/>
                    <a:pt x="18894" y="9409"/>
                    <a:pt x="18891" y="9357"/>
                  </a:cubicBezTo>
                  <a:lnTo>
                    <a:pt x="18883" y="9201"/>
                  </a:lnTo>
                  <a:lnTo>
                    <a:pt x="18868" y="8892"/>
                  </a:lnTo>
                  <a:cubicBezTo>
                    <a:pt x="18857" y="8687"/>
                    <a:pt x="18852" y="8481"/>
                    <a:pt x="18815" y="8275"/>
                  </a:cubicBezTo>
                  <a:lnTo>
                    <a:pt x="18720" y="7663"/>
                  </a:lnTo>
                  <a:cubicBezTo>
                    <a:pt x="18686" y="7457"/>
                    <a:pt x="18628" y="7260"/>
                    <a:pt x="18577" y="7059"/>
                  </a:cubicBezTo>
                  <a:cubicBezTo>
                    <a:pt x="18485" y="6653"/>
                    <a:pt x="18332" y="6268"/>
                    <a:pt x="18187" y="5877"/>
                  </a:cubicBezTo>
                  <a:cubicBezTo>
                    <a:pt x="18116" y="5685"/>
                    <a:pt x="18016" y="5503"/>
                    <a:pt x="17931" y="5316"/>
                  </a:cubicBezTo>
                  <a:cubicBezTo>
                    <a:pt x="17839" y="5126"/>
                    <a:pt x="17752" y="4938"/>
                    <a:pt x="17641" y="4764"/>
                  </a:cubicBezTo>
                  <a:lnTo>
                    <a:pt x="17317" y="4234"/>
                  </a:lnTo>
                  <a:cubicBezTo>
                    <a:pt x="17206" y="4063"/>
                    <a:pt x="17077" y="3899"/>
                    <a:pt x="16955" y="3733"/>
                  </a:cubicBezTo>
                  <a:cubicBezTo>
                    <a:pt x="16718" y="3395"/>
                    <a:pt x="16425" y="3103"/>
                    <a:pt x="16148" y="2797"/>
                  </a:cubicBezTo>
                  <a:cubicBezTo>
                    <a:pt x="15998" y="2652"/>
                    <a:pt x="15845" y="2512"/>
                    <a:pt x="15692" y="2375"/>
                  </a:cubicBezTo>
                  <a:lnTo>
                    <a:pt x="15462" y="2166"/>
                  </a:lnTo>
                  <a:lnTo>
                    <a:pt x="15214" y="1979"/>
                  </a:lnTo>
                  <a:cubicBezTo>
                    <a:pt x="15048" y="1852"/>
                    <a:pt x="14885" y="1728"/>
                    <a:pt x="14716" y="1610"/>
                  </a:cubicBezTo>
                  <a:lnTo>
                    <a:pt x="14186" y="1285"/>
                  </a:lnTo>
                  <a:cubicBezTo>
                    <a:pt x="14096" y="1235"/>
                    <a:pt x="14012" y="1180"/>
                    <a:pt x="13919" y="1130"/>
                  </a:cubicBezTo>
                  <a:lnTo>
                    <a:pt x="13637" y="992"/>
                  </a:lnTo>
                  <a:cubicBezTo>
                    <a:pt x="13450" y="903"/>
                    <a:pt x="13265" y="808"/>
                    <a:pt x="13075" y="729"/>
                  </a:cubicBezTo>
                  <a:cubicBezTo>
                    <a:pt x="12685" y="586"/>
                    <a:pt x="12302" y="425"/>
                    <a:pt x="11896" y="333"/>
                  </a:cubicBezTo>
                  <a:cubicBezTo>
                    <a:pt x="11696" y="280"/>
                    <a:pt x="11495" y="225"/>
                    <a:pt x="11295" y="185"/>
                  </a:cubicBezTo>
                  <a:lnTo>
                    <a:pt x="10680" y="88"/>
                  </a:lnTo>
                  <a:cubicBezTo>
                    <a:pt x="10577" y="75"/>
                    <a:pt x="10477" y="59"/>
                    <a:pt x="10374" y="48"/>
                  </a:cubicBezTo>
                  <a:lnTo>
                    <a:pt x="10063" y="30"/>
                  </a:lnTo>
                  <a:lnTo>
                    <a:pt x="9448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Google Shape;266;p5"/>
            <p:cNvSpPr/>
            <p:nvPr/>
          </p:nvSpPr>
          <p:spPr>
            <a:xfrm flipH="1" rot="16200000">
              <a:off x="7459920" y="-47160"/>
              <a:ext cx="434520" cy="357480"/>
            </a:xfrm>
            <a:custGeom>
              <a:avLst/>
              <a:gdLst/>
              <a:ahLst/>
              <a:rect l="l" t="t" r="r" b="b"/>
              <a:pathLst>
                <a:path w="11317" h="9317">
                  <a:moveTo>
                    <a:pt x="5658" y="1"/>
                  </a:moveTo>
                  <a:lnTo>
                    <a:pt x="5284" y="19"/>
                  </a:lnTo>
                  <a:lnTo>
                    <a:pt x="5099" y="27"/>
                  </a:lnTo>
                  <a:cubicBezTo>
                    <a:pt x="5038" y="30"/>
                    <a:pt x="4978" y="43"/>
                    <a:pt x="4914" y="53"/>
                  </a:cubicBezTo>
                  <a:lnTo>
                    <a:pt x="4550" y="109"/>
                  </a:lnTo>
                  <a:cubicBezTo>
                    <a:pt x="4426" y="132"/>
                    <a:pt x="4308" y="167"/>
                    <a:pt x="4189" y="198"/>
                  </a:cubicBezTo>
                  <a:cubicBezTo>
                    <a:pt x="3946" y="246"/>
                    <a:pt x="3720" y="357"/>
                    <a:pt x="3485" y="431"/>
                  </a:cubicBezTo>
                  <a:cubicBezTo>
                    <a:pt x="3369" y="478"/>
                    <a:pt x="3261" y="536"/>
                    <a:pt x="3147" y="589"/>
                  </a:cubicBezTo>
                  <a:lnTo>
                    <a:pt x="2981" y="668"/>
                  </a:lnTo>
                  <a:cubicBezTo>
                    <a:pt x="2928" y="700"/>
                    <a:pt x="2875" y="731"/>
                    <a:pt x="2823" y="766"/>
                  </a:cubicBezTo>
                  <a:lnTo>
                    <a:pt x="2501" y="955"/>
                  </a:lnTo>
                  <a:lnTo>
                    <a:pt x="2205" y="1180"/>
                  </a:lnTo>
                  <a:lnTo>
                    <a:pt x="2058" y="1293"/>
                  </a:lnTo>
                  <a:lnTo>
                    <a:pt x="1918" y="1417"/>
                  </a:lnTo>
                  <a:lnTo>
                    <a:pt x="1644" y="1668"/>
                  </a:lnTo>
                  <a:cubicBezTo>
                    <a:pt x="1483" y="1858"/>
                    <a:pt x="1298" y="2024"/>
                    <a:pt x="1161" y="2232"/>
                  </a:cubicBezTo>
                  <a:cubicBezTo>
                    <a:pt x="1087" y="2335"/>
                    <a:pt x="1005" y="2427"/>
                    <a:pt x="939" y="2533"/>
                  </a:cubicBezTo>
                  <a:lnTo>
                    <a:pt x="747" y="2849"/>
                  </a:lnTo>
                  <a:cubicBezTo>
                    <a:pt x="678" y="2952"/>
                    <a:pt x="633" y="3066"/>
                    <a:pt x="575" y="3179"/>
                  </a:cubicBezTo>
                  <a:cubicBezTo>
                    <a:pt x="528" y="3290"/>
                    <a:pt x="462" y="3401"/>
                    <a:pt x="422" y="3514"/>
                  </a:cubicBezTo>
                  <a:cubicBezTo>
                    <a:pt x="338" y="3749"/>
                    <a:pt x="240" y="3976"/>
                    <a:pt x="190" y="4221"/>
                  </a:cubicBezTo>
                  <a:cubicBezTo>
                    <a:pt x="164" y="4340"/>
                    <a:pt x="122" y="4458"/>
                    <a:pt x="106" y="4580"/>
                  </a:cubicBezTo>
                  <a:lnTo>
                    <a:pt x="48" y="4946"/>
                  </a:lnTo>
                  <a:cubicBezTo>
                    <a:pt x="27" y="5065"/>
                    <a:pt x="27" y="5189"/>
                    <a:pt x="19" y="5316"/>
                  </a:cubicBezTo>
                  <a:cubicBezTo>
                    <a:pt x="14" y="5440"/>
                    <a:pt x="3" y="5556"/>
                    <a:pt x="0" y="5693"/>
                  </a:cubicBezTo>
                  <a:lnTo>
                    <a:pt x="0" y="9317"/>
                  </a:lnTo>
                  <a:lnTo>
                    <a:pt x="1311" y="9317"/>
                  </a:lnTo>
                  <a:lnTo>
                    <a:pt x="1311" y="5693"/>
                  </a:lnTo>
                  <a:cubicBezTo>
                    <a:pt x="1311" y="5648"/>
                    <a:pt x="1311" y="5627"/>
                    <a:pt x="1314" y="5606"/>
                  </a:cubicBezTo>
                  <a:lnTo>
                    <a:pt x="1322" y="5532"/>
                  </a:lnTo>
                  <a:lnTo>
                    <a:pt x="1327" y="5387"/>
                  </a:lnTo>
                  <a:cubicBezTo>
                    <a:pt x="1335" y="5292"/>
                    <a:pt x="1327" y="5194"/>
                    <a:pt x="1351" y="5102"/>
                  </a:cubicBezTo>
                  <a:cubicBezTo>
                    <a:pt x="1367" y="5004"/>
                    <a:pt x="1380" y="4912"/>
                    <a:pt x="1393" y="4817"/>
                  </a:cubicBezTo>
                  <a:cubicBezTo>
                    <a:pt x="1404" y="4722"/>
                    <a:pt x="1441" y="4632"/>
                    <a:pt x="1459" y="4540"/>
                  </a:cubicBezTo>
                  <a:cubicBezTo>
                    <a:pt x="1493" y="4353"/>
                    <a:pt x="1575" y="4181"/>
                    <a:pt x="1636" y="3999"/>
                  </a:cubicBezTo>
                  <a:cubicBezTo>
                    <a:pt x="1665" y="3910"/>
                    <a:pt x="1720" y="3828"/>
                    <a:pt x="1757" y="3743"/>
                  </a:cubicBezTo>
                  <a:cubicBezTo>
                    <a:pt x="1799" y="3656"/>
                    <a:pt x="1834" y="3567"/>
                    <a:pt x="1889" y="3488"/>
                  </a:cubicBezTo>
                  <a:cubicBezTo>
                    <a:pt x="1942" y="3408"/>
                    <a:pt x="1992" y="3327"/>
                    <a:pt x="2037" y="3245"/>
                  </a:cubicBezTo>
                  <a:cubicBezTo>
                    <a:pt x="2089" y="3163"/>
                    <a:pt x="2153" y="3092"/>
                    <a:pt x="2208" y="3013"/>
                  </a:cubicBezTo>
                  <a:cubicBezTo>
                    <a:pt x="2314" y="2852"/>
                    <a:pt x="2461" y="2728"/>
                    <a:pt x="2580" y="2578"/>
                  </a:cubicBezTo>
                  <a:lnTo>
                    <a:pt x="2791" y="2388"/>
                  </a:lnTo>
                  <a:lnTo>
                    <a:pt x="2897" y="2287"/>
                  </a:lnTo>
                  <a:lnTo>
                    <a:pt x="3013" y="2206"/>
                  </a:lnTo>
                  <a:lnTo>
                    <a:pt x="3239" y="2034"/>
                  </a:lnTo>
                  <a:cubicBezTo>
                    <a:pt x="3324" y="1989"/>
                    <a:pt x="3406" y="1939"/>
                    <a:pt x="3485" y="1889"/>
                  </a:cubicBezTo>
                  <a:cubicBezTo>
                    <a:pt x="3524" y="1863"/>
                    <a:pt x="3564" y="1834"/>
                    <a:pt x="3606" y="1813"/>
                  </a:cubicBezTo>
                  <a:lnTo>
                    <a:pt x="3735" y="1755"/>
                  </a:lnTo>
                  <a:cubicBezTo>
                    <a:pt x="3820" y="1718"/>
                    <a:pt x="3907" y="1668"/>
                    <a:pt x="3991" y="1633"/>
                  </a:cubicBezTo>
                  <a:cubicBezTo>
                    <a:pt x="4173" y="1575"/>
                    <a:pt x="4345" y="1488"/>
                    <a:pt x="4532" y="1454"/>
                  </a:cubicBezTo>
                  <a:cubicBezTo>
                    <a:pt x="4896" y="1338"/>
                    <a:pt x="5281" y="1322"/>
                    <a:pt x="5663" y="1298"/>
                  </a:cubicBezTo>
                  <a:cubicBezTo>
                    <a:pt x="6046" y="1322"/>
                    <a:pt x="6431" y="1338"/>
                    <a:pt x="6795" y="1454"/>
                  </a:cubicBezTo>
                  <a:cubicBezTo>
                    <a:pt x="6982" y="1488"/>
                    <a:pt x="7154" y="1575"/>
                    <a:pt x="7336" y="1633"/>
                  </a:cubicBezTo>
                  <a:cubicBezTo>
                    <a:pt x="7423" y="1668"/>
                    <a:pt x="7507" y="1715"/>
                    <a:pt x="7592" y="1755"/>
                  </a:cubicBezTo>
                  <a:lnTo>
                    <a:pt x="7721" y="1813"/>
                  </a:lnTo>
                  <a:cubicBezTo>
                    <a:pt x="7763" y="1836"/>
                    <a:pt x="7803" y="1865"/>
                    <a:pt x="7842" y="1889"/>
                  </a:cubicBezTo>
                  <a:cubicBezTo>
                    <a:pt x="7921" y="1939"/>
                    <a:pt x="8003" y="1989"/>
                    <a:pt x="8088" y="2034"/>
                  </a:cubicBezTo>
                  <a:lnTo>
                    <a:pt x="8314" y="2206"/>
                  </a:lnTo>
                  <a:lnTo>
                    <a:pt x="8430" y="2287"/>
                  </a:lnTo>
                  <a:lnTo>
                    <a:pt x="8536" y="2388"/>
                  </a:lnTo>
                  <a:lnTo>
                    <a:pt x="8747" y="2578"/>
                  </a:lnTo>
                  <a:cubicBezTo>
                    <a:pt x="8868" y="2728"/>
                    <a:pt x="9016" y="2852"/>
                    <a:pt x="9119" y="3013"/>
                  </a:cubicBezTo>
                  <a:cubicBezTo>
                    <a:pt x="9174" y="3092"/>
                    <a:pt x="9240" y="3166"/>
                    <a:pt x="9290" y="3245"/>
                  </a:cubicBezTo>
                  <a:cubicBezTo>
                    <a:pt x="9340" y="3327"/>
                    <a:pt x="9388" y="3408"/>
                    <a:pt x="9438" y="3488"/>
                  </a:cubicBezTo>
                  <a:cubicBezTo>
                    <a:pt x="9493" y="3567"/>
                    <a:pt x="9528" y="3656"/>
                    <a:pt x="9570" y="3743"/>
                  </a:cubicBezTo>
                  <a:cubicBezTo>
                    <a:pt x="9609" y="3828"/>
                    <a:pt x="9662" y="3910"/>
                    <a:pt x="9691" y="3999"/>
                  </a:cubicBezTo>
                  <a:cubicBezTo>
                    <a:pt x="9752" y="4181"/>
                    <a:pt x="9834" y="4353"/>
                    <a:pt x="9868" y="4540"/>
                  </a:cubicBezTo>
                  <a:cubicBezTo>
                    <a:pt x="9886" y="4632"/>
                    <a:pt x="9923" y="4722"/>
                    <a:pt x="9934" y="4817"/>
                  </a:cubicBezTo>
                  <a:cubicBezTo>
                    <a:pt x="9947" y="4912"/>
                    <a:pt x="9960" y="5010"/>
                    <a:pt x="9976" y="5102"/>
                  </a:cubicBezTo>
                  <a:cubicBezTo>
                    <a:pt x="10000" y="5197"/>
                    <a:pt x="9992" y="5292"/>
                    <a:pt x="10000" y="5387"/>
                  </a:cubicBezTo>
                  <a:lnTo>
                    <a:pt x="10005" y="5532"/>
                  </a:lnTo>
                  <a:lnTo>
                    <a:pt x="10013" y="5606"/>
                  </a:lnTo>
                  <a:cubicBezTo>
                    <a:pt x="10016" y="5627"/>
                    <a:pt x="10016" y="5651"/>
                    <a:pt x="10016" y="5693"/>
                  </a:cubicBezTo>
                  <a:lnTo>
                    <a:pt x="10016" y="9317"/>
                  </a:lnTo>
                  <a:lnTo>
                    <a:pt x="11316" y="9317"/>
                  </a:lnTo>
                  <a:lnTo>
                    <a:pt x="11316" y="5693"/>
                  </a:lnTo>
                  <a:cubicBezTo>
                    <a:pt x="11311" y="5556"/>
                    <a:pt x="11303" y="5445"/>
                    <a:pt x="11295" y="5316"/>
                  </a:cubicBezTo>
                  <a:cubicBezTo>
                    <a:pt x="11290" y="5194"/>
                    <a:pt x="11292" y="5068"/>
                    <a:pt x="11266" y="4946"/>
                  </a:cubicBezTo>
                  <a:lnTo>
                    <a:pt x="11211" y="4580"/>
                  </a:lnTo>
                  <a:cubicBezTo>
                    <a:pt x="11192" y="4458"/>
                    <a:pt x="11150" y="4342"/>
                    <a:pt x="11124" y="4221"/>
                  </a:cubicBezTo>
                  <a:cubicBezTo>
                    <a:pt x="11073" y="3976"/>
                    <a:pt x="10976" y="3749"/>
                    <a:pt x="10894" y="3514"/>
                  </a:cubicBezTo>
                  <a:cubicBezTo>
                    <a:pt x="10854" y="3401"/>
                    <a:pt x="10789" y="3290"/>
                    <a:pt x="10738" y="3179"/>
                  </a:cubicBezTo>
                  <a:cubicBezTo>
                    <a:pt x="10686" y="3066"/>
                    <a:pt x="10636" y="2952"/>
                    <a:pt x="10567" y="2849"/>
                  </a:cubicBezTo>
                  <a:lnTo>
                    <a:pt x="10374" y="2533"/>
                  </a:lnTo>
                  <a:cubicBezTo>
                    <a:pt x="10308" y="2427"/>
                    <a:pt x="10227" y="2335"/>
                    <a:pt x="10155" y="2232"/>
                  </a:cubicBezTo>
                  <a:cubicBezTo>
                    <a:pt x="10016" y="2024"/>
                    <a:pt x="9831" y="1858"/>
                    <a:pt x="9670" y="1668"/>
                  </a:cubicBezTo>
                  <a:lnTo>
                    <a:pt x="9396" y="1417"/>
                  </a:lnTo>
                  <a:lnTo>
                    <a:pt x="9259" y="1293"/>
                  </a:lnTo>
                  <a:lnTo>
                    <a:pt x="9108" y="1180"/>
                  </a:lnTo>
                  <a:lnTo>
                    <a:pt x="8813" y="955"/>
                  </a:lnTo>
                  <a:lnTo>
                    <a:pt x="8494" y="766"/>
                  </a:lnTo>
                  <a:cubicBezTo>
                    <a:pt x="8441" y="731"/>
                    <a:pt x="8391" y="700"/>
                    <a:pt x="8335" y="668"/>
                  </a:cubicBezTo>
                  <a:lnTo>
                    <a:pt x="8167" y="589"/>
                  </a:lnTo>
                  <a:cubicBezTo>
                    <a:pt x="8053" y="541"/>
                    <a:pt x="7945" y="481"/>
                    <a:pt x="7829" y="431"/>
                  </a:cubicBezTo>
                  <a:cubicBezTo>
                    <a:pt x="7592" y="351"/>
                    <a:pt x="7367" y="243"/>
                    <a:pt x="7125" y="198"/>
                  </a:cubicBezTo>
                  <a:cubicBezTo>
                    <a:pt x="7006" y="172"/>
                    <a:pt x="6887" y="132"/>
                    <a:pt x="6766" y="109"/>
                  </a:cubicBezTo>
                  <a:lnTo>
                    <a:pt x="6399" y="53"/>
                  </a:lnTo>
                  <a:cubicBezTo>
                    <a:pt x="6336" y="45"/>
                    <a:pt x="6278" y="30"/>
                    <a:pt x="6215" y="27"/>
                  </a:cubicBezTo>
                  <a:lnTo>
                    <a:pt x="6030" y="19"/>
                  </a:lnTo>
                  <a:lnTo>
                    <a:pt x="56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Google Shape;267;p5"/>
            <p:cNvSpPr/>
            <p:nvPr/>
          </p:nvSpPr>
          <p:spPr>
            <a:xfrm flipH="1" rot="16200000">
              <a:off x="7218360" y="-34920"/>
              <a:ext cx="661680" cy="333720"/>
            </a:xfrm>
            <a:custGeom>
              <a:avLst/>
              <a:gdLst/>
              <a:ahLst/>
              <a:rect l="l" t="t" r="r" b="b"/>
              <a:pathLst>
                <a:path w="17233" h="8700">
                  <a:moveTo>
                    <a:pt x="8618" y="0"/>
                  </a:moveTo>
                  <a:cubicBezTo>
                    <a:pt x="7579" y="3"/>
                    <a:pt x="6534" y="193"/>
                    <a:pt x="5558" y="562"/>
                  </a:cubicBezTo>
                  <a:cubicBezTo>
                    <a:pt x="4582" y="932"/>
                    <a:pt x="3675" y="1480"/>
                    <a:pt x="2894" y="2169"/>
                  </a:cubicBezTo>
                  <a:cubicBezTo>
                    <a:pt x="2108" y="2857"/>
                    <a:pt x="1451" y="3688"/>
                    <a:pt x="961" y="4608"/>
                  </a:cubicBezTo>
                  <a:cubicBezTo>
                    <a:pt x="468" y="5529"/>
                    <a:pt x="151" y="6545"/>
                    <a:pt x="24" y="7579"/>
                  </a:cubicBezTo>
                  <a:cubicBezTo>
                    <a:pt x="11" y="7658"/>
                    <a:pt x="1" y="7734"/>
                    <a:pt x="1" y="7808"/>
                  </a:cubicBezTo>
                  <a:cubicBezTo>
                    <a:pt x="1" y="7882"/>
                    <a:pt x="9" y="7953"/>
                    <a:pt x="14" y="8022"/>
                  </a:cubicBezTo>
                  <a:cubicBezTo>
                    <a:pt x="30" y="8156"/>
                    <a:pt x="53" y="8278"/>
                    <a:pt x="90" y="8380"/>
                  </a:cubicBezTo>
                  <a:cubicBezTo>
                    <a:pt x="159" y="8580"/>
                    <a:pt x="258" y="8700"/>
                    <a:pt x="377" y="8700"/>
                  </a:cubicBezTo>
                  <a:cubicBezTo>
                    <a:pt x="381" y="8700"/>
                    <a:pt x="385" y="8700"/>
                    <a:pt x="388" y="8700"/>
                  </a:cubicBezTo>
                  <a:cubicBezTo>
                    <a:pt x="391" y="8700"/>
                    <a:pt x="393" y="8700"/>
                    <a:pt x="396" y="8700"/>
                  </a:cubicBezTo>
                  <a:cubicBezTo>
                    <a:pt x="512" y="8700"/>
                    <a:pt x="625" y="8582"/>
                    <a:pt x="710" y="8401"/>
                  </a:cubicBezTo>
                  <a:cubicBezTo>
                    <a:pt x="758" y="8309"/>
                    <a:pt x="792" y="8198"/>
                    <a:pt x="824" y="8080"/>
                  </a:cubicBezTo>
                  <a:cubicBezTo>
                    <a:pt x="837" y="8022"/>
                    <a:pt x="850" y="7958"/>
                    <a:pt x="858" y="7892"/>
                  </a:cubicBezTo>
                  <a:cubicBezTo>
                    <a:pt x="868" y="7826"/>
                    <a:pt x="887" y="7761"/>
                    <a:pt x="895" y="7692"/>
                  </a:cubicBezTo>
                  <a:cubicBezTo>
                    <a:pt x="1111" y="5822"/>
                    <a:pt x="2063" y="4065"/>
                    <a:pt x="3472" y="2831"/>
                  </a:cubicBezTo>
                  <a:cubicBezTo>
                    <a:pt x="4174" y="2216"/>
                    <a:pt x="4989" y="1723"/>
                    <a:pt x="5864" y="1390"/>
                  </a:cubicBezTo>
                  <a:cubicBezTo>
                    <a:pt x="6743" y="1058"/>
                    <a:pt x="7679" y="889"/>
                    <a:pt x="8615" y="884"/>
                  </a:cubicBezTo>
                  <a:cubicBezTo>
                    <a:pt x="9552" y="889"/>
                    <a:pt x="10488" y="1058"/>
                    <a:pt x="11364" y="1390"/>
                  </a:cubicBezTo>
                  <a:cubicBezTo>
                    <a:pt x="12242" y="1720"/>
                    <a:pt x="13055" y="2211"/>
                    <a:pt x="13759" y="2831"/>
                  </a:cubicBezTo>
                  <a:cubicBezTo>
                    <a:pt x="15162" y="4065"/>
                    <a:pt x="16120" y="5827"/>
                    <a:pt x="16333" y="7692"/>
                  </a:cubicBezTo>
                  <a:cubicBezTo>
                    <a:pt x="16344" y="7761"/>
                    <a:pt x="16360" y="7826"/>
                    <a:pt x="16376" y="7892"/>
                  </a:cubicBezTo>
                  <a:cubicBezTo>
                    <a:pt x="16386" y="7958"/>
                    <a:pt x="16399" y="8022"/>
                    <a:pt x="16412" y="8080"/>
                  </a:cubicBezTo>
                  <a:cubicBezTo>
                    <a:pt x="16441" y="8198"/>
                    <a:pt x="16481" y="8309"/>
                    <a:pt x="16523" y="8401"/>
                  </a:cubicBezTo>
                  <a:cubicBezTo>
                    <a:pt x="16610" y="8580"/>
                    <a:pt x="16722" y="8700"/>
                    <a:pt x="16837" y="8700"/>
                  </a:cubicBezTo>
                  <a:cubicBezTo>
                    <a:pt x="16840" y="8700"/>
                    <a:pt x="16844" y="8700"/>
                    <a:pt x="16848" y="8700"/>
                  </a:cubicBezTo>
                  <a:cubicBezTo>
                    <a:pt x="16851" y="8700"/>
                    <a:pt x="16855" y="8700"/>
                    <a:pt x="16859" y="8700"/>
                  </a:cubicBezTo>
                  <a:cubicBezTo>
                    <a:pt x="16975" y="8700"/>
                    <a:pt x="17077" y="8580"/>
                    <a:pt x="17143" y="8380"/>
                  </a:cubicBezTo>
                  <a:cubicBezTo>
                    <a:pt x="17180" y="8278"/>
                    <a:pt x="17204" y="8156"/>
                    <a:pt x="17220" y="8022"/>
                  </a:cubicBezTo>
                  <a:cubicBezTo>
                    <a:pt x="17225" y="7953"/>
                    <a:pt x="17233" y="7879"/>
                    <a:pt x="17233" y="7808"/>
                  </a:cubicBezTo>
                  <a:cubicBezTo>
                    <a:pt x="17230" y="7732"/>
                    <a:pt x="17220" y="7655"/>
                    <a:pt x="17209" y="7579"/>
                  </a:cubicBezTo>
                  <a:cubicBezTo>
                    <a:pt x="17085" y="6545"/>
                    <a:pt x="16769" y="5529"/>
                    <a:pt x="16273" y="4608"/>
                  </a:cubicBezTo>
                  <a:cubicBezTo>
                    <a:pt x="15782" y="3685"/>
                    <a:pt x="15123" y="2857"/>
                    <a:pt x="14342" y="2169"/>
                  </a:cubicBezTo>
                  <a:cubicBezTo>
                    <a:pt x="13558" y="1480"/>
                    <a:pt x="12654" y="932"/>
                    <a:pt x="11678" y="562"/>
                  </a:cubicBezTo>
                  <a:cubicBezTo>
                    <a:pt x="10702" y="193"/>
                    <a:pt x="9655" y="6"/>
                    <a:pt x="8618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Google Shape;268;p5"/>
            <p:cNvSpPr/>
            <p:nvPr/>
          </p:nvSpPr>
          <p:spPr>
            <a:xfrm flipH="1" rot="16200000">
              <a:off x="7723800" y="-167760"/>
              <a:ext cx="243360" cy="69120"/>
            </a:xfrm>
            <a:custGeom>
              <a:avLst/>
              <a:gdLst/>
              <a:ahLst/>
              <a:rect l="l" t="t" r="r" b="b"/>
              <a:pathLst>
                <a:path w="6339" h="1813">
                  <a:moveTo>
                    <a:pt x="997" y="0"/>
                  </a:moveTo>
                  <a:cubicBezTo>
                    <a:pt x="449" y="0"/>
                    <a:pt x="0" y="409"/>
                    <a:pt x="0" y="908"/>
                  </a:cubicBezTo>
                  <a:cubicBezTo>
                    <a:pt x="0" y="1404"/>
                    <a:pt x="449" y="1813"/>
                    <a:pt x="997" y="1813"/>
                  </a:cubicBezTo>
                  <a:lnTo>
                    <a:pt x="5342" y="1813"/>
                  </a:lnTo>
                  <a:cubicBezTo>
                    <a:pt x="5890" y="1813"/>
                    <a:pt x="6339" y="1404"/>
                    <a:pt x="6339" y="908"/>
                  </a:cubicBezTo>
                  <a:cubicBezTo>
                    <a:pt x="6339" y="409"/>
                    <a:pt x="5890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Google Shape;269;p5"/>
            <p:cNvSpPr/>
            <p:nvPr/>
          </p:nvSpPr>
          <p:spPr>
            <a:xfrm flipH="1" rot="16200000">
              <a:off x="7730640" y="-161280"/>
              <a:ext cx="229680" cy="69120"/>
            </a:xfrm>
            <a:custGeom>
              <a:avLst/>
              <a:gdLst/>
              <a:ahLst/>
              <a:rect l="l" t="t" r="r" b="b"/>
              <a:pathLst>
                <a:path w="5988" h="1808">
                  <a:moveTo>
                    <a:pt x="646" y="0"/>
                  </a:moveTo>
                  <a:cubicBezTo>
                    <a:pt x="398" y="0"/>
                    <a:pt x="174" y="82"/>
                    <a:pt x="0" y="217"/>
                  </a:cubicBezTo>
                  <a:lnTo>
                    <a:pt x="4102" y="217"/>
                  </a:lnTo>
                  <a:cubicBezTo>
                    <a:pt x="4329" y="217"/>
                    <a:pt x="4537" y="291"/>
                    <a:pt x="4706" y="412"/>
                  </a:cubicBezTo>
                  <a:cubicBezTo>
                    <a:pt x="5083" y="689"/>
                    <a:pt x="5083" y="1119"/>
                    <a:pt x="4706" y="1396"/>
                  </a:cubicBezTo>
                  <a:cubicBezTo>
                    <a:pt x="4537" y="1517"/>
                    <a:pt x="4329" y="1588"/>
                    <a:pt x="4102" y="1588"/>
                  </a:cubicBezTo>
                  <a:lnTo>
                    <a:pt x="0" y="1588"/>
                  </a:lnTo>
                  <a:cubicBezTo>
                    <a:pt x="174" y="1726"/>
                    <a:pt x="398" y="1807"/>
                    <a:pt x="646" y="1807"/>
                  </a:cubicBezTo>
                  <a:lnTo>
                    <a:pt x="4991" y="1807"/>
                  </a:lnTo>
                  <a:cubicBezTo>
                    <a:pt x="5539" y="1807"/>
                    <a:pt x="5988" y="1398"/>
                    <a:pt x="5988" y="900"/>
                  </a:cubicBezTo>
                  <a:cubicBezTo>
                    <a:pt x="5988" y="409"/>
                    <a:pt x="5539" y="0"/>
                    <a:pt x="499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Google Shape;270;p5"/>
            <p:cNvSpPr/>
            <p:nvPr/>
          </p:nvSpPr>
          <p:spPr>
            <a:xfrm flipH="1" rot="16200000">
              <a:off x="7723800" y="366120"/>
              <a:ext cx="243360" cy="69120"/>
            </a:xfrm>
            <a:custGeom>
              <a:avLst/>
              <a:gdLst/>
              <a:ahLst/>
              <a:rect l="l" t="t" r="r" b="b"/>
              <a:pathLst>
                <a:path w="6339" h="1813">
                  <a:moveTo>
                    <a:pt x="997" y="0"/>
                  </a:moveTo>
                  <a:cubicBezTo>
                    <a:pt x="449" y="0"/>
                    <a:pt x="0" y="409"/>
                    <a:pt x="0" y="908"/>
                  </a:cubicBezTo>
                  <a:cubicBezTo>
                    <a:pt x="0" y="1404"/>
                    <a:pt x="449" y="1813"/>
                    <a:pt x="997" y="1813"/>
                  </a:cubicBezTo>
                  <a:lnTo>
                    <a:pt x="5342" y="1813"/>
                  </a:lnTo>
                  <a:cubicBezTo>
                    <a:pt x="5890" y="1813"/>
                    <a:pt x="6339" y="1404"/>
                    <a:pt x="6339" y="908"/>
                  </a:cubicBezTo>
                  <a:cubicBezTo>
                    <a:pt x="6339" y="409"/>
                    <a:pt x="5890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Google Shape;271;p5"/>
            <p:cNvSpPr/>
            <p:nvPr/>
          </p:nvSpPr>
          <p:spPr>
            <a:xfrm flipH="1" rot="16200000">
              <a:off x="7730640" y="372960"/>
              <a:ext cx="229680" cy="69120"/>
            </a:xfrm>
            <a:custGeom>
              <a:avLst/>
              <a:gdLst/>
              <a:ahLst/>
              <a:rect l="l" t="t" r="r" b="b"/>
              <a:pathLst>
                <a:path w="5991" h="1808">
                  <a:moveTo>
                    <a:pt x="646" y="0"/>
                  </a:moveTo>
                  <a:cubicBezTo>
                    <a:pt x="398" y="0"/>
                    <a:pt x="174" y="82"/>
                    <a:pt x="0" y="217"/>
                  </a:cubicBezTo>
                  <a:lnTo>
                    <a:pt x="4102" y="217"/>
                  </a:lnTo>
                  <a:cubicBezTo>
                    <a:pt x="4329" y="217"/>
                    <a:pt x="4537" y="291"/>
                    <a:pt x="4703" y="412"/>
                  </a:cubicBezTo>
                  <a:cubicBezTo>
                    <a:pt x="5083" y="689"/>
                    <a:pt x="5083" y="1119"/>
                    <a:pt x="4703" y="1396"/>
                  </a:cubicBezTo>
                  <a:cubicBezTo>
                    <a:pt x="4534" y="1517"/>
                    <a:pt x="4329" y="1588"/>
                    <a:pt x="4102" y="1588"/>
                  </a:cubicBezTo>
                  <a:lnTo>
                    <a:pt x="3" y="1588"/>
                  </a:lnTo>
                  <a:cubicBezTo>
                    <a:pt x="177" y="1726"/>
                    <a:pt x="401" y="1807"/>
                    <a:pt x="649" y="1807"/>
                  </a:cubicBezTo>
                  <a:lnTo>
                    <a:pt x="4993" y="1807"/>
                  </a:lnTo>
                  <a:cubicBezTo>
                    <a:pt x="5542" y="1807"/>
                    <a:pt x="5990" y="1398"/>
                    <a:pt x="5990" y="900"/>
                  </a:cubicBezTo>
                  <a:cubicBezTo>
                    <a:pt x="5988" y="409"/>
                    <a:pt x="5539" y="0"/>
                    <a:pt x="499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3" name="Google Shape;272;p5"/>
          <p:cNvSpPr/>
          <p:nvPr/>
        </p:nvSpPr>
        <p:spPr>
          <a:xfrm>
            <a:off x="7898400" y="2791800"/>
            <a:ext cx="2447280" cy="39960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Google Shape;273;p5"/>
          <p:cNvSpPr/>
          <p:nvPr/>
        </p:nvSpPr>
        <p:spPr>
          <a:xfrm>
            <a:off x="3223080" y="4823280"/>
            <a:ext cx="2470320" cy="457920"/>
          </a:xfrm>
          <a:custGeom>
            <a:avLst/>
            <a:gdLst/>
            <a:ahLst/>
            <a:rect l="l" t="t" r="r" b="b"/>
            <a:pathLst>
              <a:path w="59533" h="21197">
                <a:moveTo>
                  <a:pt x="36206" y="1"/>
                </a:moveTo>
                <a:cubicBezTo>
                  <a:pt x="34570" y="1"/>
                  <a:pt x="32900" y="576"/>
                  <a:pt x="31519" y="1492"/>
                </a:cubicBezTo>
                <a:cubicBezTo>
                  <a:pt x="29394" y="2906"/>
                  <a:pt x="27842" y="5016"/>
                  <a:pt x="26435" y="7148"/>
                </a:cubicBezTo>
                <a:cubicBezTo>
                  <a:pt x="25086" y="4015"/>
                  <a:pt x="21859" y="2152"/>
                  <a:pt x="18566" y="2123"/>
                </a:cubicBezTo>
                <a:cubicBezTo>
                  <a:pt x="18541" y="2122"/>
                  <a:pt x="18515" y="2122"/>
                  <a:pt x="18489" y="2122"/>
                </a:cubicBezTo>
                <a:cubicBezTo>
                  <a:pt x="15223" y="2122"/>
                  <a:pt x="12012" y="3950"/>
                  <a:pt x="10335" y="6750"/>
                </a:cubicBezTo>
                <a:cubicBezTo>
                  <a:pt x="9095" y="8824"/>
                  <a:pt x="8559" y="11471"/>
                  <a:pt x="6593" y="12892"/>
                </a:cubicBezTo>
                <a:cubicBezTo>
                  <a:pt x="5672" y="13556"/>
                  <a:pt x="4509" y="13809"/>
                  <a:pt x="3345" y="13809"/>
                </a:cubicBezTo>
                <a:cubicBezTo>
                  <a:pt x="2143" y="13809"/>
                  <a:pt x="940" y="13540"/>
                  <a:pt x="1" y="13175"/>
                </a:cubicBezTo>
                <a:lnTo>
                  <a:pt x="1" y="13175"/>
                </a:lnTo>
                <a:cubicBezTo>
                  <a:pt x="970" y="15712"/>
                  <a:pt x="4048" y="16729"/>
                  <a:pt x="6769" y="16729"/>
                </a:cubicBezTo>
                <a:cubicBezTo>
                  <a:pt x="6817" y="16729"/>
                  <a:pt x="6865" y="16729"/>
                  <a:pt x="6912" y="16728"/>
                </a:cubicBezTo>
                <a:cubicBezTo>
                  <a:pt x="9022" y="16695"/>
                  <a:pt x="11132" y="16248"/>
                  <a:pt x="13225" y="16248"/>
                </a:cubicBezTo>
                <a:cubicBezTo>
                  <a:pt x="13873" y="16248"/>
                  <a:pt x="14520" y="16291"/>
                  <a:pt x="15165" y="16402"/>
                </a:cubicBezTo>
                <a:cubicBezTo>
                  <a:pt x="18342" y="16953"/>
                  <a:pt x="20974" y="19085"/>
                  <a:pt x="23977" y="20246"/>
                </a:cubicBezTo>
                <a:cubicBezTo>
                  <a:pt x="25628" y="20887"/>
                  <a:pt x="27387" y="21197"/>
                  <a:pt x="29160" y="21197"/>
                </a:cubicBezTo>
                <a:cubicBezTo>
                  <a:pt x="33703" y="21197"/>
                  <a:pt x="38338" y="19163"/>
                  <a:pt x="41483" y="15459"/>
                </a:cubicBezTo>
                <a:cubicBezTo>
                  <a:pt x="42288" y="16615"/>
                  <a:pt x="43706" y="17255"/>
                  <a:pt x="45109" y="17255"/>
                </a:cubicBezTo>
                <a:cubicBezTo>
                  <a:pt x="45907" y="17255"/>
                  <a:pt x="46699" y="17049"/>
                  <a:pt x="47372" y="16612"/>
                </a:cubicBezTo>
                <a:cubicBezTo>
                  <a:pt x="48438" y="15923"/>
                  <a:pt x="49265" y="14734"/>
                  <a:pt x="50512" y="14575"/>
                </a:cubicBezTo>
                <a:cubicBezTo>
                  <a:pt x="50670" y="14553"/>
                  <a:pt x="50828" y="14544"/>
                  <a:pt x="50984" y="14544"/>
                </a:cubicBezTo>
                <a:cubicBezTo>
                  <a:pt x="52269" y="14544"/>
                  <a:pt x="53502" y="15201"/>
                  <a:pt x="54769" y="15517"/>
                </a:cubicBezTo>
                <a:cubicBezTo>
                  <a:pt x="55186" y="15619"/>
                  <a:pt x="55602" y="15668"/>
                  <a:pt x="56005" y="15668"/>
                </a:cubicBezTo>
                <a:cubicBezTo>
                  <a:pt x="57914" y="15668"/>
                  <a:pt x="59532" y="14563"/>
                  <a:pt x="59491" y="12624"/>
                </a:cubicBezTo>
                <a:lnTo>
                  <a:pt x="59491" y="12624"/>
                </a:lnTo>
                <a:cubicBezTo>
                  <a:pt x="58616" y="12804"/>
                  <a:pt x="57679" y="12892"/>
                  <a:pt x="56714" y="12892"/>
                </a:cubicBezTo>
                <a:cubicBezTo>
                  <a:pt x="52352" y="12892"/>
                  <a:pt x="47398" y="11100"/>
                  <a:pt x="44928" y="7917"/>
                </a:cubicBezTo>
                <a:cubicBezTo>
                  <a:pt x="42941" y="5350"/>
                  <a:pt x="41730" y="1905"/>
                  <a:pt x="38793" y="549"/>
                </a:cubicBezTo>
                <a:cubicBezTo>
                  <a:pt x="37975" y="171"/>
                  <a:pt x="37095" y="1"/>
                  <a:pt x="3620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5" name="Google Shape;274;p5"/>
          <p:cNvSpPr/>
          <p:nvPr/>
        </p:nvSpPr>
        <p:spPr>
          <a:xfrm>
            <a:off x="-291600" y="4117680"/>
            <a:ext cx="2614680" cy="48096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Google Shape;275;p5"/>
          <p:cNvSpPr/>
          <p:nvPr/>
        </p:nvSpPr>
        <p:spPr>
          <a:xfrm rot="10800000">
            <a:off x="-290880" y="1703160"/>
            <a:ext cx="1851840" cy="34056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1837;p28"/>
          <p:cNvSpPr/>
          <p:nvPr/>
        </p:nvSpPr>
        <p:spPr>
          <a:xfrm>
            <a:off x="6657480" y="4258080"/>
            <a:ext cx="2957040" cy="548280"/>
          </a:xfrm>
          <a:custGeom>
            <a:avLst/>
            <a:gdLst/>
            <a:ahLst/>
            <a:rect l="l" t="t" r="r" b="b"/>
            <a:pathLst>
              <a:path w="59533" h="21197">
                <a:moveTo>
                  <a:pt x="36206" y="1"/>
                </a:moveTo>
                <a:cubicBezTo>
                  <a:pt x="34570" y="1"/>
                  <a:pt x="32900" y="576"/>
                  <a:pt x="31519" y="1492"/>
                </a:cubicBezTo>
                <a:cubicBezTo>
                  <a:pt x="29394" y="2906"/>
                  <a:pt x="27842" y="5016"/>
                  <a:pt x="26435" y="7148"/>
                </a:cubicBezTo>
                <a:cubicBezTo>
                  <a:pt x="25086" y="4015"/>
                  <a:pt x="21859" y="2152"/>
                  <a:pt x="18566" y="2123"/>
                </a:cubicBezTo>
                <a:cubicBezTo>
                  <a:pt x="18541" y="2122"/>
                  <a:pt x="18515" y="2122"/>
                  <a:pt x="18489" y="2122"/>
                </a:cubicBezTo>
                <a:cubicBezTo>
                  <a:pt x="15223" y="2122"/>
                  <a:pt x="12012" y="3950"/>
                  <a:pt x="10335" y="6750"/>
                </a:cubicBezTo>
                <a:cubicBezTo>
                  <a:pt x="9095" y="8824"/>
                  <a:pt x="8559" y="11471"/>
                  <a:pt x="6593" y="12892"/>
                </a:cubicBezTo>
                <a:cubicBezTo>
                  <a:pt x="5672" y="13556"/>
                  <a:pt x="4509" y="13809"/>
                  <a:pt x="3345" y="13809"/>
                </a:cubicBezTo>
                <a:cubicBezTo>
                  <a:pt x="2143" y="13809"/>
                  <a:pt x="940" y="13540"/>
                  <a:pt x="1" y="13175"/>
                </a:cubicBezTo>
                <a:lnTo>
                  <a:pt x="1" y="13175"/>
                </a:lnTo>
                <a:cubicBezTo>
                  <a:pt x="970" y="15712"/>
                  <a:pt x="4048" y="16729"/>
                  <a:pt x="6769" y="16729"/>
                </a:cubicBezTo>
                <a:cubicBezTo>
                  <a:pt x="6817" y="16729"/>
                  <a:pt x="6865" y="16729"/>
                  <a:pt x="6912" y="16728"/>
                </a:cubicBezTo>
                <a:cubicBezTo>
                  <a:pt x="9022" y="16695"/>
                  <a:pt x="11132" y="16248"/>
                  <a:pt x="13225" y="16248"/>
                </a:cubicBezTo>
                <a:cubicBezTo>
                  <a:pt x="13873" y="16248"/>
                  <a:pt x="14520" y="16291"/>
                  <a:pt x="15165" y="16402"/>
                </a:cubicBezTo>
                <a:cubicBezTo>
                  <a:pt x="18342" y="16953"/>
                  <a:pt x="20974" y="19085"/>
                  <a:pt x="23977" y="20246"/>
                </a:cubicBezTo>
                <a:cubicBezTo>
                  <a:pt x="25628" y="20887"/>
                  <a:pt x="27387" y="21197"/>
                  <a:pt x="29160" y="21197"/>
                </a:cubicBezTo>
                <a:cubicBezTo>
                  <a:pt x="33703" y="21197"/>
                  <a:pt x="38338" y="19163"/>
                  <a:pt x="41483" y="15459"/>
                </a:cubicBezTo>
                <a:cubicBezTo>
                  <a:pt x="42288" y="16615"/>
                  <a:pt x="43706" y="17255"/>
                  <a:pt x="45109" y="17255"/>
                </a:cubicBezTo>
                <a:cubicBezTo>
                  <a:pt x="45907" y="17255"/>
                  <a:pt x="46699" y="17049"/>
                  <a:pt x="47372" y="16612"/>
                </a:cubicBezTo>
                <a:cubicBezTo>
                  <a:pt x="48438" y="15923"/>
                  <a:pt x="49265" y="14734"/>
                  <a:pt x="50512" y="14575"/>
                </a:cubicBezTo>
                <a:cubicBezTo>
                  <a:pt x="50670" y="14553"/>
                  <a:pt x="50828" y="14544"/>
                  <a:pt x="50984" y="14544"/>
                </a:cubicBezTo>
                <a:cubicBezTo>
                  <a:pt x="52269" y="14544"/>
                  <a:pt x="53502" y="15201"/>
                  <a:pt x="54769" y="15517"/>
                </a:cubicBezTo>
                <a:cubicBezTo>
                  <a:pt x="55186" y="15619"/>
                  <a:pt x="55602" y="15668"/>
                  <a:pt x="56005" y="15668"/>
                </a:cubicBezTo>
                <a:cubicBezTo>
                  <a:pt x="57914" y="15668"/>
                  <a:pt x="59532" y="14563"/>
                  <a:pt x="59491" y="12624"/>
                </a:cubicBezTo>
                <a:lnTo>
                  <a:pt x="59491" y="12624"/>
                </a:lnTo>
                <a:cubicBezTo>
                  <a:pt x="58616" y="12804"/>
                  <a:pt x="57679" y="12892"/>
                  <a:pt x="56714" y="12892"/>
                </a:cubicBezTo>
                <a:cubicBezTo>
                  <a:pt x="52352" y="12892"/>
                  <a:pt x="47398" y="11100"/>
                  <a:pt x="44928" y="7917"/>
                </a:cubicBezTo>
                <a:cubicBezTo>
                  <a:pt x="42941" y="5350"/>
                  <a:pt x="41730" y="1905"/>
                  <a:pt x="38793" y="549"/>
                </a:cubicBezTo>
                <a:cubicBezTo>
                  <a:pt x="37975" y="171"/>
                  <a:pt x="37095" y="1"/>
                  <a:pt x="3620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5" name="Google Shape;1838;p28"/>
          <p:cNvSpPr/>
          <p:nvPr/>
        </p:nvSpPr>
        <p:spPr>
          <a:xfrm>
            <a:off x="1591200" y="4410720"/>
            <a:ext cx="3155760" cy="58032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6" name="Google Shape;1839;p28"/>
          <p:cNvSpPr/>
          <p:nvPr/>
        </p:nvSpPr>
        <p:spPr>
          <a:xfrm>
            <a:off x="-1040400" y="120240"/>
            <a:ext cx="2755080" cy="580320"/>
          </a:xfrm>
          <a:custGeom>
            <a:avLst/>
            <a:gdLst/>
            <a:ahLst/>
            <a:rect l="l" t="t" r="r" b="b"/>
            <a:pathLst>
              <a:path w="62072" h="20694">
                <a:moveTo>
                  <a:pt x="40029" y="1"/>
                </a:moveTo>
                <a:cubicBezTo>
                  <a:pt x="39229" y="1"/>
                  <a:pt x="38430" y="84"/>
                  <a:pt x="37646" y="254"/>
                </a:cubicBezTo>
                <a:cubicBezTo>
                  <a:pt x="33295" y="1205"/>
                  <a:pt x="29640" y="4838"/>
                  <a:pt x="28675" y="9189"/>
                </a:cubicBezTo>
                <a:cubicBezTo>
                  <a:pt x="27462" y="6899"/>
                  <a:pt x="25159" y="5704"/>
                  <a:pt x="22968" y="5704"/>
                </a:cubicBezTo>
                <a:cubicBezTo>
                  <a:pt x="22605" y="5704"/>
                  <a:pt x="22246" y="5737"/>
                  <a:pt x="21895" y="5802"/>
                </a:cubicBezTo>
                <a:cubicBezTo>
                  <a:pt x="19414" y="6267"/>
                  <a:pt x="17369" y="8014"/>
                  <a:pt x="15810" y="9980"/>
                </a:cubicBezTo>
                <a:cubicBezTo>
                  <a:pt x="14969" y="11038"/>
                  <a:pt x="14033" y="12293"/>
                  <a:pt x="12692" y="12344"/>
                </a:cubicBezTo>
                <a:cubicBezTo>
                  <a:pt x="12658" y="12345"/>
                  <a:pt x="12624" y="12346"/>
                  <a:pt x="12590" y="12346"/>
                </a:cubicBezTo>
                <a:cubicBezTo>
                  <a:pt x="10784" y="12346"/>
                  <a:pt x="9474" y="10162"/>
                  <a:pt x="7680" y="10162"/>
                </a:cubicBezTo>
                <a:cubicBezTo>
                  <a:pt x="7625" y="10162"/>
                  <a:pt x="7570" y="10164"/>
                  <a:pt x="7514" y="10168"/>
                </a:cubicBezTo>
                <a:cubicBezTo>
                  <a:pt x="6549" y="10241"/>
                  <a:pt x="5773" y="10951"/>
                  <a:pt x="5164" y="11691"/>
                </a:cubicBezTo>
                <a:cubicBezTo>
                  <a:pt x="4555" y="12438"/>
                  <a:pt x="4011" y="13272"/>
                  <a:pt x="3191" y="13773"/>
                </a:cubicBezTo>
                <a:cubicBezTo>
                  <a:pt x="2793" y="14010"/>
                  <a:pt x="2302" y="14137"/>
                  <a:pt x="1773" y="14137"/>
                </a:cubicBezTo>
                <a:cubicBezTo>
                  <a:pt x="1204" y="14137"/>
                  <a:pt x="590" y="13990"/>
                  <a:pt x="0" y="13678"/>
                </a:cubicBezTo>
                <a:lnTo>
                  <a:pt x="0" y="13678"/>
                </a:lnTo>
                <a:cubicBezTo>
                  <a:pt x="687" y="14939"/>
                  <a:pt x="2118" y="15731"/>
                  <a:pt x="3547" y="15731"/>
                </a:cubicBezTo>
                <a:cubicBezTo>
                  <a:pt x="3869" y="15731"/>
                  <a:pt x="4191" y="15691"/>
                  <a:pt x="4504" y="15607"/>
                </a:cubicBezTo>
                <a:cubicBezTo>
                  <a:pt x="5331" y="15390"/>
                  <a:pt x="6085" y="14911"/>
                  <a:pt x="6933" y="14831"/>
                </a:cubicBezTo>
                <a:cubicBezTo>
                  <a:pt x="7022" y="14823"/>
                  <a:pt x="7110" y="14819"/>
                  <a:pt x="7197" y="14819"/>
                </a:cubicBezTo>
                <a:cubicBezTo>
                  <a:pt x="8615" y="14819"/>
                  <a:pt x="9849" y="15886"/>
                  <a:pt x="11147" y="16536"/>
                </a:cubicBezTo>
                <a:cubicBezTo>
                  <a:pt x="12213" y="17070"/>
                  <a:pt x="13410" y="17309"/>
                  <a:pt x="14594" y="17309"/>
                </a:cubicBezTo>
                <a:cubicBezTo>
                  <a:pt x="16221" y="17309"/>
                  <a:pt x="17824" y="16859"/>
                  <a:pt x="19037" y="16108"/>
                </a:cubicBezTo>
                <a:cubicBezTo>
                  <a:pt x="20393" y="17449"/>
                  <a:pt x="21916" y="18675"/>
                  <a:pt x="23679" y="19422"/>
                </a:cubicBezTo>
                <a:cubicBezTo>
                  <a:pt x="24757" y="19885"/>
                  <a:pt x="25936" y="20160"/>
                  <a:pt x="27105" y="20160"/>
                </a:cubicBezTo>
                <a:cubicBezTo>
                  <a:pt x="27840" y="20160"/>
                  <a:pt x="28571" y="20051"/>
                  <a:pt x="29270" y="19814"/>
                </a:cubicBezTo>
                <a:cubicBezTo>
                  <a:pt x="30539" y="19386"/>
                  <a:pt x="31692" y="18544"/>
                  <a:pt x="33027" y="18399"/>
                </a:cubicBezTo>
                <a:cubicBezTo>
                  <a:pt x="33171" y="18384"/>
                  <a:pt x="33313" y="18377"/>
                  <a:pt x="33455" y="18377"/>
                </a:cubicBezTo>
                <a:cubicBezTo>
                  <a:pt x="35312" y="18377"/>
                  <a:pt x="36985" y="19629"/>
                  <a:pt x="38770" y="20249"/>
                </a:cubicBezTo>
                <a:cubicBezTo>
                  <a:pt x="39624" y="20548"/>
                  <a:pt x="40526" y="20694"/>
                  <a:pt x="41431" y="20694"/>
                </a:cubicBezTo>
                <a:cubicBezTo>
                  <a:pt x="43402" y="20694"/>
                  <a:pt x="45391" y="20002"/>
                  <a:pt x="46936" y="18689"/>
                </a:cubicBezTo>
                <a:cubicBezTo>
                  <a:pt x="47502" y="19038"/>
                  <a:pt x="48126" y="19291"/>
                  <a:pt x="48786" y="19364"/>
                </a:cubicBezTo>
                <a:cubicBezTo>
                  <a:pt x="48901" y="19377"/>
                  <a:pt x="49017" y="19383"/>
                  <a:pt x="49133" y="19383"/>
                </a:cubicBezTo>
                <a:cubicBezTo>
                  <a:pt x="49677" y="19383"/>
                  <a:pt x="50226" y="19242"/>
                  <a:pt x="50686" y="18943"/>
                </a:cubicBezTo>
                <a:cubicBezTo>
                  <a:pt x="51382" y="18479"/>
                  <a:pt x="51795" y="17710"/>
                  <a:pt x="52404" y="17138"/>
                </a:cubicBezTo>
                <a:cubicBezTo>
                  <a:pt x="53185" y="16403"/>
                  <a:pt x="54263" y="16030"/>
                  <a:pt x="55331" y="16030"/>
                </a:cubicBezTo>
                <a:cubicBezTo>
                  <a:pt x="55443" y="16030"/>
                  <a:pt x="55556" y="16034"/>
                  <a:pt x="55668" y="16042"/>
                </a:cubicBezTo>
                <a:cubicBezTo>
                  <a:pt x="56691" y="16119"/>
                  <a:pt x="57700" y="16515"/>
                  <a:pt x="58703" y="16515"/>
                </a:cubicBezTo>
                <a:cubicBezTo>
                  <a:pt x="58936" y="16515"/>
                  <a:pt x="59170" y="16493"/>
                  <a:pt x="59403" y="16441"/>
                </a:cubicBezTo>
                <a:cubicBezTo>
                  <a:pt x="60520" y="16187"/>
                  <a:pt x="61368" y="15281"/>
                  <a:pt x="62072" y="14063"/>
                </a:cubicBezTo>
                <a:lnTo>
                  <a:pt x="62072" y="14063"/>
                </a:lnTo>
                <a:cubicBezTo>
                  <a:pt x="61291" y="14363"/>
                  <a:pt x="60515" y="14483"/>
                  <a:pt x="59786" y="14483"/>
                </a:cubicBezTo>
                <a:cubicBezTo>
                  <a:pt x="58226" y="14483"/>
                  <a:pt x="56878" y="13933"/>
                  <a:pt x="56147" y="13424"/>
                </a:cubicBezTo>
                <a:cubicBezTo>
                  <a:pt x="54537" y="12308"/>
                  <a:pt x="53572" y="11358"/>
                  <a:pt x="52535" y="9690"/>
                </a:cubicBezTo>
                <a:cubicBezTo>
                  <a:pt x="51498" y="8022"/>
                  <a:pt x="50722" y="6194"/>
                  <a:pt x="49533" y="4635"/>
                </a:cubicBezTo>
                <a:cubicBezTo>
                  <a:pt x="47326" y="1720"/>
                  <a:pt x="43675" y="1"/>
                  <a:pt x="40029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761040" y="422640"/>
            <a:ext cx="762156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18" name="Google Shape;1841;p28"/>
          <p:cNvGrpSpPr/>
          <p:nvPr/>
        </p:nvGrpSpPr>
        <p:grpSpPr>
          <a:xfrm>
            <a:off x="-34560" y="-109440"/>
            <a:ext cx="3013560" cy="572400"/>
            <a:chOff x="-34560" y="-109440"/>
            <a:chExt cx="3013560" cy="572400"/>
          </a:xfrm>
        </p:grpSpPr>
        <p:sp>
          <p:nvSpPr>
            <p:cNvPr id="419" name="Google Shape;1842;p28"/>
            <p:cNvSpPr/>
            <p:nvPr/>
          </p:nvSpPr>
          <p:spPr>
            <a:xfrm>
              <a:off x="-34560" y="223560"/>
              <a:ext cx="515520" cy="213120"/>
            </a:xfrm>
            <a:custGeom>
              <a:avLst/>
              <a:gdLst/>
              <a:ahLst/>
              <a:rect l="l" t="t" r="r" b="b"/>
              <a:pathLst>
                <a:path w="12317" h="5099">
                  <a:moveTo>
                    <a:pt x="1" y="0"/>
                  </a:moveTo>
                  <a:lnTo>
                    <a:pt x="1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Google Shape;1843;p28"/>
            <p:cNvSpPr/>
            <p:nvPr/>
          </p:nvSpPr>
          <p:spPr>
            <a:xfrm>
              <a:off x="-34560" y="382320"/>
              <a:ext cx="515520" cy="54720"/>
            </a:xfrm>
            <a:custGeom>
              <a:avLst/>
              <a:gdLst/>
              <a:ahLst/>
              <a:rect l="l" t="t" r="r" b="b"/>
              <a:pathLst>
                <a:path w="12317" h="1314">
                  <a:moveTo>
                    <a:pt x="1" y="0"/>
                  </a:moveTo>
                  <a:lnTo>
                    <a:pt x="1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Google Shape;1844;p28"/>
            <p:cNvSpPr/>
            <p:nvPr/>
          </p:nvSpPr>
          <p:spPr>
            <a:xfrm>
              <a:off x="30240" y="255960"/>
              <a:ext cx="385920" cy="36720"/>
            </a:xfrm>
            <a:custGeom>
              <a:avLst/>
              <a:gdLst/>
              <a:ahLst/>
              <a:rect l="l" t="t" r="r" b="b"/>
              <a:pathLst>
                <a:path w="9225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39" y="884"/>
                  </a:lnTo>
                  <a:cubicBezTo>
                    <a:pt x="9050" y="884"/>
                    <a:pt x="9222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Google Shape;1845;p28"/>
            <p:cNvSpPr/>
            <p:nvPr/>
          </p:nvSpPr>
          <p:spPr>
            <a:xfrm>
              <a:off x="481320" y="223560"/>
              <a:ext cx="515520" cy="213120"/>
            </a:xfrm>
            <a:custGeom>
              <a:avLst/>
              <a:gdLst/>
              <a:ahLst/>
              <a:rect l="l" t="t" r="r" b="b"/>
              <a:pathLst>
                <a:path w="12316" h="5099">
                  <a:moveTo>
                    <a:pt x="0" y="0"/>
                  </a:moveTo>
                  <a:lnTo>
                    <a:pt x="0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Google Shape;1846;p28"/>
            <p:cNvSpPr/>
            <p:nvPr/>
          </p:nvSpPr>
          <p:spPr>
            <a:xfrm>
              <a:off x="481320" y="382320"/>
              <a:ext cx="515520" cy="54720"/>
            </a:xfrm>
            <a:custGeom>
              <a:avLst/>
              <a:gdLst/>
              <a:ahLst/>
              <a:rect l="l" t="t" r="r" b="b"/>
              <a:pathLst>
                <a:path w="12316" h="1314">
                  <a:moveTo>
                    <a:pt x="0" y="0"/>
                  </a:moveTo>
                  <a:lnTo>
                    <a:pt x="0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Google Shape;1847;p28"/>
            <p:cNvSpPr/>
            <p:nvPr/>
          </p:nvSpPr>
          <p:spPr>
            <a:xfrm>
              <a:off x="546120" y="25596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4" y="884"/>
                  </a:lnTo>
                  <a:cubicBezTo>
                    <a:pt x="9056" y="884"/>
                    <a:pt x="9227" y="687"/>
                    <a:pt x="9227" y="441"/>
                  </a:cubicBezTo>
                  <a:cubicBezTo>
                    <a:pt x="9227" y="199"/>
                    <a:pt x="9056" y="1"/>
                    <a:pt x="884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Google Shape;1848;p28"/>
            <p:cNvSpPr/>
            <p:nvPr/>
          </p:nvSpPr>
          <p:spPr>
            <a:xfrm>
              <a:off x="997200" y="223560"/>
              <a:ext cx="515520" cy="213120"/>
            </a:xfrm>
            <a:custGeom>
              <a:avLst/>
              <a:gdLst/>
              <a:ahLst/>
              <a:rect l="l" t="t" r="r" b="b"/>
              <a:pathLst>
                <a:path w="12313" h="5099">
                  <a:moveTo>
                    <a:pt x="0" y="0"/>
                  </a:moveTo>
                  <a:lnTo>
                    <a:pt x="0" y="5099"/>
                  </a:lnTo>
                  <a:lnTo>
                    <a:pt x="12313" y="5099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Google Shape;1849;p28"/>
            <p:cNvSpPr/>
            <p:nvPr/>
          </p:nvSpPr>
          <p:spPr>
            <a:xfrm>
              <a:off x="997200" y="382320"/>
              <a:ext cx="515520" cy="54720"/>
            </a:xfrm>
            <a:custGeom>
              <a:avLst/>
              <a:gdLst/>
              <a:ahLst/>
              <a:rect l="l" t="t" r="r" b="b"/>
              <a:pathLst>
                <a:path w="12313" h="1314">
                  <a:moveTo>
                    <a:pt x="0" y="0"/>
                  </a:moveTo>
                  <a:lnTo>
                    <a:pt x="0" y="1314"/>
                  </a:lnTo>
                  <a:lnTo>
                    <a:pt x="12313" y="1314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Google Shape;1850;p28"/>
            <p:cNvSpPr/>
            <p:nvPr/>
          </p:nvSpPr>
          <p:spPr>
            <a:xfrm>
              <a:off x="1061640" y="25596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2" y="884"/>
                  </a:lnTo>
                  <a:cubicBezTo>
                    <a:pt x="9053" y="884"/>
                    <a:pt x="9227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Google Shape;1851;p28"/>
            <p:cNvSpPr/>
            <p:nvPr/>
          </p:nvSpPr>
          <p:spPr>
            <a:xfrm>
              <a:off x="960840" y="197640"/>
              <a:ext cx="72360" cy="264960"/>
            </a:xfrm>
            <a:custGeom>
              <a:avLst/>
              <a:gdLst/>
              <a:ahLst/>
              <a:rect l="l" t="t" r="r" b="b"/>
              <a:pathLst>
                <a:path w="1732" h="6337">
                  <a:moveTo>
                    <a:pt x="866" y="0"/>
                  </a:moveTo>
                  <a:cubicBezTo>
                    <a:pt x="391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9" y="6336"/>
                    <a:pt x="866" y="6336"/>
                  </a:cubicBezTo>
                  <a:cubicBezTo>
                    <a:pt x="1341" y="6336"/>
                    <a:pt x="1729" y="5890"/>
                    <a:pt x="1729" y="5342"/>
                  </a:cubicBezTo>
                  <a:lnTo>
                    <a:pt x="1729" y="995"/>
                  </a:lnTo>
                  <a:cubicBezTo>
                    <a:pt x="1731" y="449"/>
                    <a:pt x="1343" y="0"/>
                    <a:pt x="86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Google Shape;1852;p28"/>
            <p:cNvSpPr/>
            <p:nvPr/>
          </p:nvSpPr>
          <p:spPr>
            <a:xfrm>
              <a:off x="960840" y="212400"/>
              <a:ext cx="72360" cy="250560"/>
            </a:xfrm>
            <a:custGeom>
              <a:avLst/>
              <a:gdLst/>
              <a:ahLst/>
              <a:rect l="l" t="t" r="r" b="b"/>
              <a:pathLst>
                <a:path w="1732" h="5988">
                  <a:moveTo>
                    <a:pt x="209" y="0"/>
                  </a:moveTo>
                  <a:cubicBezTo>
                    <a:pt x="80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9" y="5988"/>
                    <a:pt x="866" y="5988"/>
                  </a:cubicBezTo>
                  <a:cubicBezTo>
                    <a:pt x="1341" y="5988"/>
                    <a:pt x="1729" y="5539"/>
                    <a:pt x="1729" y="4991"/>
                  </a:cubicBezTo>
                  <a:lnTo>
                    <a:pt x="1729" y="646"/>
                  </a:lnTo>
                  <a:cubicBezTo>
                    <a:pt x="1731" y="401"/>
                    <a:pt x="1652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8" y="4176"/>
                    <a:pt x="1515" y="4213"/>
                  </a:cubicBezTo>
                  <a:cubicBezTo>
                    <a:pt x="1477" y="4587"/>
                    <a:pt x="1171" y="4774"/>
                    <a:pt x="865" y="4774"/>
                  </a:cubicBezTo>
                  <a:cubicBezTo>
                    <a:pt x="559" y="4774"/>
                    <a:pt x="253" y="4587"/>
                    <a:pt x="214" y="4213"/>
                  </a:cubicBezTo>
                  <a:cubicBezTo>
                    <a:pt x="212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Google Shape;1853;p28"/>
            <p:cNvSpPr/>
            <p:nvPr/>
          </p:nvSpPr>
          <p:spPr>
            <a:xfrm>
              <a:off x="445320" y="197640"/>
              <a:ext cx="72000" cy="264960"/>
            </a:xfrm>
            <a:custGeom>
              <a:avLst/>
              <a:gdLst/>
              <a:ahLst/>
              <a:rect l="l" t="t" r="r" b="b"/>
              <a:pathLst>
                <a:path w="1729" h="6337">
                  <a:moveTo>
                    <a:pt x="863" y="0"/>
                  </a:moveTo>
                  <a:cubicBezTo>
                    <a:pt x="388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6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Google Shape;1854;p28"/>
            <p:cNvSpPr/>
            <p:nvPr/>
          </p:nvSpPr>
          <p:spPr>
            <a:xfrm>
              <a:off x="445320" y="212400"/>
              <a:ext cx="72000" cy="250560"/>
            </a:xfrm>
            <a:custGeom>
              <a:avLst/>
              <a:gdLst/>
              <a:ahLst/>
              <a:rect l="l" t="t" r="r" b="b"/>
              <a:pathLst>
                <a:path w="1729" h="5988">
                  <a:moveTo>
                    <a:pt x="206" y="0"/>
                  </a:moveTo>
                  <a:cubicBezTo>
                    <a:pt x="77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6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2" y="4213"/>
                  </a:cubicBezTo>
                  <a:cubicBezTo>
                    <a:pt x="1475" y="4587"/>
                    <a:pt x="1169" y="4774"/>
                    <a:pt x="863" y="4774"/>
                  </a:cubicBezTo>
                  <a:cubicBezTo>
                    <a:pt x="557" y="4774"/>
                    <a:pt x="251" y="4587"/>
                    <a:pt x="214" y="4213"/>
                  </a:cubicBezTo>
                  <a:cubicBezTo>
                    <a:pt x="209" y="4176"/>
                    <a:pt x="206" y="4141"/>
                    <a:pt x="206" y="4102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Google Shape;1855;p28"/>
            <p:cNvSpPr/>
            <p:nvPr/>
          </p:nvSpPr>
          <p:spPr>
            <a:xfrm>
              <a:off x="1476720" y="197640"/>
              <a:ext cx="72000" cy="264960"/>
            </a:xfrm>
            <a:custGeom>
              <a:avLst/>
              <a:gdLst/>
              <a:ahLst/>
              <a:rect l="l" t="t" r="r" b="b"/>
              <a:pathLst>
                <a:path w="1728" h="6337">
                  <a:moveTo>
                    <a:pt x="863" y="0"/>
                  </a:moveTo>
                  <a:cubicBezTo>
                    <a:pt x="388" y="0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8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Google Shape;1856;p28"/>
            <p:cNvSpPr/>
            <p:nvPr/>
          </p:nvSpPr>
          <p:spPr>
            <a:xfrm>
              <a:off x="1476720" y="212400"/>
              <a:ext cx="72000" cy="250560"/>
            </a:xfrm>
            <a:custGeom>
              <a:avLst/>
              <a:gdLst/>
              <a:ahLst/>
              <a:rect l="l" t="t" r="r" b="b"/>
              <a:pathLst>
                <a:path w="1728" h="5988">
                  <a:moveTo>
                    <a:pt x="209" y="0"/>
                  </a:moveTo>
                  <a:cubicBezTo>
                    <a:pt x="79" y="174"/>
                    <a:pt x="0" y="399"/>
                    <a:pt x="0" y="646"/>
                  </a:cubicBezTo>
                  <a:lnTo>
                    <a:pt x="0" y="4991"/>
                  </a:lnTo>
                  <a:cubicBezTo>
                    <a:pt x="0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8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4" y="4213"/>
                  </a:cubicBezTo>
                  <a:cubicBezTo>
                    <a:pt x="1476" y="4587"/>
                    <a:pt x="1170" y="4774"/>
                    <a:pt x="864" y="4774"/>
                  </a:cubicBezTo>
                  <a:cubicBezTo>
                    <a:pt x="558" y="4774"/>
                    <a:pt x="252" y="4587"/>
                    <a:pt x="214" y="4213"/>
                  </a:cubicBezTo>
                  <a:cubicBezTo>
                    <a:pt x="211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Google Shape;1857;p28"/>
            <p:cNvSpPr/>
            <p:nvPr/>
          </p:nvSpPr>
          <p:spPr>
            <a:xfrm>
              <a:off x="1512360" y="-73800"/>
              <a:ext cx="1433160" cy="5108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Google Shape;1858;p28"/>
            <p:cNvSpPr/>
            <p:nvPr/>
          </p:nvSpPr>
          <p:spPr>
            <a:xfrm>
              <a:off x="1512000" y="381600"/>
              <a:ext cx="521280" cy="550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Google Shape;1859;p28"/>
            <p:cNvSpPr/>
            <p:nvPr/>
          </p:nvSpPr>
          <p:spPr>
            <a:xfrm>
              <a:off x="1577160" y="254520"/>
              <a:ext cx="390600" cy="3708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Google Shape;1860;p28"/>
            <p:cNvSpPr/>
            <p:nvPr/>
          </p:nvSpPr>
          <p:spPr>
            <a:xfrm>
              <a:off x="2033640" y="381600"/>
              <a:ext cx="521280" cy="550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Google Shape;1861;p28"/>
            <p:cNvSpPr/>
            <p:nvPr/>
          </p:nvSpPr>
          <p:spPr>
            <a:xfrm>
              <a:off x="2099160" y="254520"/>
              <a:ext cx="390600" cy="3708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Google Shape;1862;p28"/>
            <p:cNvSpPr/>
            <p:nvPr/>
          </p:nvSpPr>
          <p:spPr>
            <a:xfrm>
              <a:off x="2555640" y="-29160"/>
              <a:ext cx="389520" cy="4658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" name="Google Shape;1863;p28"/>
            <p:cNvSpPr/>
            <p:nvPr/>
          </p:nvSpPr>
          <p:spPr>
            <a:xfrm>
              <a:off x="2606760" y="2520"/>
              <a:ext cx="178560" cy="2822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Google Shape;1864;p28"/>
            <p:cNvSpPr/>
            <p:nvPr/>
          </p:nvSpPr>
          <p:spPr>
            <a:xfrm>
              <a:off x="2508480" y="195480"/>
              <a:ext cx="73080" cy="2671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Google Shape;1865;p28"/>
            <p:cNvSpPr/>
            <p:nvPr/>
          </p:nvSpPr>
          <p:spPr>
            <a:xfrm>
              <a:off x="2508120" y="21024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Google Shape;1866;p28"/>
            <p:cNvSpPr/>
            <p:nvPr/>
          </p:nvSpPr>
          <p:spPr>
            <a:xfrm>
              <a:off x="1997280" y="19548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Google Shape;1867;p28"/>
            <p:cNvSpPr/>
            <p:nvPr/>
          </p:nvSpPr>
          <p:spPr>
            <a:xfrm>
              <a:off x="1996920" y="21024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Google Shape;1868;p28"/>
            <p:cNvSpPr/>
            <p:nvPr/>
          </p:nvSpPr>
          <p:spPr>
            <a:xfrm>
              <a:off x="1475280" y="19548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Google Shape;1869;p28"/>
            <p:cNvSpPr/>
            <p:nvPr/>
          </p:nvSpPr>
          <p:spPr>
            <a:xfrm>
              <a:off x="1475280" y="21024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Google Shape;1870;p28"/>
            <p:cNvSpPr/>
            <p:nvPr/>
          </p:nvSpPr>
          <p:spPr>
            <a:xfrm>
              <a:off x="2711520" y="-109440"/>
              <a:ext cx="267480" cy="12780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Google Shape;1871;p28"/>
            <p:cNvSpPr/>
            <p:nvPr/>
          </p:nvSpPr>
          <p:spPr>
            <a:xfrm>
              <a:off x="2723400" y="-109440"/>
              <a:ext cx="255600" cy="12780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49" name="Google Shape;1872;p28"/>
          <p:cNvGrpSpPr/>
          <p:nvPr/>
        </p:nvGrpSpPr>
        <p:grpSpPr>
          <a:xfrm>
            <a:off x="8523360" y="3510720"/>
            <a:ext cx="1006920" cy="1476360"/>
            <a:chOff x="8523360" y="3510720"/>
            <a:chExt cx="1006920" cy="1476360"/>
          </a:xfrm>
        </p:grpSpPr>
        <p:sp>
          <p:nvSpPr>
            <p:cNvPr id="450" name="Google Shape;1873;p28"/>
            <p:cNvSpPr/>
            <p:nvPr/>
          </p:nvSpPr>
          <p:spPr>
            <a:xfrm flipH="1" rot="16200000">
              <a:off x="8326080" y="3801960"/>
              <a:ext cx="1418040" cy="893520"/>
            </a:xfrm>
            <a:custGeom>
              <a:avLst/>
              <a:gdLst/>
              <a:ahLst/>
              <a:rect l="l" t="t" r="r" b="b"/>
              <a:pathLst>
                <a:path w="29910" h="18848">
                  <a:moveTo>
                    <a:pt x="24969" y="0"/>
                  </a:moveTo>
                  <a:cubicBezTo>
                    <a:pt x="24735" y="0"/>
                    <a:pt x="24501" y="1"/>
                    <a:pt x="24268" y="1"/>
                  </a:cubicBezTo>
                  <a:lnTo>
                    <a:pt x="4780" y="1"/>
                  </a:lnTo>
                  <a:cubicBezTo>
                    <a:pt x="4714" y="1"/>
                    <a:pt x="4647" y="1"/>
                    <a:pt x="4581" y="1"/>
                  </a:cubicBezTo>
                  <a:cubicBezTo>
                    <a:pt x="4414" y="1"/>
                    <a:pt x="4247" y="2"/>
                    <a:pt x="4081" y="12"/>
                  </a:cubicBezTo>
                  <a:cubicBezTo>
                    <a:pt x="3968" y="14"/>
                    <a:pt x="3852" y="19"/>
                    <a:pt x="3744" y="38"/>
                  </a:cubicBezTo>
                  <a:cubicBezTo>
                    <a:pt x="3633" y="54"/>
                    <a:pt x="3519" y="64"/>
                    <a:pt x="3414" y="83"/>
                  </a:cubicBezTo>
                  <a:cubicBezTo>
                    <a:pt x="3206" y="130"/>
                    <a:pt x="2995" y="172"/>
                    <a:pt x="2799" y="241"/>
                  </a:cubicBezTo>
                  <a:cubicBezTo>
                    <a:pt x="2008" y="502"/>
                    <a:pt x="1267" y="1043"/>
                    <a:pt x="776" y="1752"/>
                  </a:cubicBezTo>
                  <a:cubicBezTo>
                    <a:pt x="526" y="2101"/>
                    <a:pt x="344" y="2494"/>
                    <a:pt x="217" y="2889"/>
                  </a:cubicBezTo>
                  <a:cubicBezTo>
                    <a:pt x="106" y="3288"/>
                    <a:pt x="14" y="3718"/>
                    <a:pt x="11" y="4184"/>
                  </a:cubicBezTo>
                  <a:cubicBezTo>
                    <a:pt x="1" y="4649"/>
                    <a:pt x="6" y="5118"/>
                    <a:pt x="3" y="5585"/>
                  </a:cubicBezTo>
                  <a:lnTo>
                    <a:pt x="3" y="6421"/>
                  </a:lnTo>
                  <a:lnTo>
                    <a:pt x="3" y="18847"/>
                  </a:lnTo>
                  <a:lnTo>
                    <a:pt x="5102" y="18847"/>
                  </a:lnTo>
                  <a:lnTo>
                    <a:pt x="5102" y="6421"/>
                  </a:lnTo>
                  <a:lnTo>
                    <a:pt x="5102" y="5551"/>
                  </a:lnTo>
                  <a:cubicBezTo>
                    <a:pt x="5105" y="5450"/>
                    <a:pt x="5089" y="5342"/>
                    <a:pt x="5144" y="5253"/>
                  </a:cubicBezTo>
                  <a:cubicBezTo>
                    <a:pt x="5194" y="5163"/>
                    <a:pt x="5289" y="5105"/>
                    <a:pt x="5392" y="5097"/>
                  </a:cubicBezTo>
                  <a:lnTo>
                    <a:pt x="24494" y="5097"/>
                  </a:lnTo>
                  <a:cubicBezTo>
                    <a:pt x="24597" y="5097"/>
                    <a:pt x="24692" y="5155"/>
                    <a:pt x="24748" y="5239"/>
                  </a:cubicBezTo>
                  <a:cubicBezTo>
                    <a:pt x="24774" y="5282"/>
                    <a:pt x="24795" y="5332"/>
                    <a:pt x="24798" y="5382"/>
                  </a:cubicBezTo>
                  <a:cubicBezTo>
                    <a:pt x="24800" y="5432"/>
                    <a:pt x="24798" y="5485"/>
                    <a:pt x="24798" y="5532"/>
                  </a:cubicBezTo>
                  <a:lnTo>
                    <a:pt x="24798" y="6329"/>
                  </a:lnTo>
                  <a:lnTo>
                    <a:pt x="24798" y="10910"/>
                  </a:lnTo>
                  <a:lnTo>
                    <a:pt x="29896" y="10910"/>
                  </a:lnTo>
                  <a:lnTo>
                    <a:pt x="29896" y="6324"/>
                  </a:lnTo>
                  <a:lnTo>
                    <a:pt x="29896" y="5414"/>
                  </a:lnTo>
                  <a:lnTo>
                    <a:pt x="29896" y="4712"/>
                  </a:lnTo>
                  <a:cubicBezTo>
                    <a:pt x="29904" y="4477"/>
                    <a:pt x="29910" y="4248"/>
                    <a:pt x="29891" y="4016"/>
                  </a:cubicBezTo>
                  <a:cubicBezTo>
                    <a:pt x="29862" y="3559"/>
                    <a:pt x="29783" y="3129"/>
                    <a:pt x="29648" y="2744"/>
                  </a:cubicBezTo>
                  <a:cubicBezTo>
                    <a:pt x="29509" y="2349"/>
                    <a:pt x="29306" y="1969"/>
                    <a:pt x="29044" y="1626"/>
                  </a:cubicBezTo>
                  <a:cubicBezTo>
                    <a:pt x="28783" y="1283"/>
                    <a:pt x="28464" y="982"/>
                    <a:pt x="28111" y="740"/>
                  </a:cubicBezTo>
                  <a:cubicBezTo>
                    <a:pt x="27755" y="494"/>
                    <a:pt x="27367" y="318"/>
                    <a:pt x="26971" y="199"/>
                  </a:cubicBezTo>
                  <a:cubicBezTo>
                    <a:pt x="26568" y="91"/>
                    <a:pt x="26138" y="4"/>
                    <a:pt x="25668" y="4"/>
                  </a:cubicBezTo>
                  <a:cubicBezTo>
                    <a:pt x="25436" y="1"/>
                    <a:pt x="25203" y="0"/>
                    <a:pt x="2496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Google Shape;1874;p28"/>
            <p:cNvSpPr/>
            <p:nvPr/>
          </p:nvSpPr>
          <p:spPr>
            <a:xfrm flipH="1" rot="16200000">
              <a:off x="9156600" y="3456360"/>
              <a:ext cx="61920" cy="588960"/>
            </a:xfrm>
            <a:custGeom>
              <a:avLst/>
              <a:gdLst/>
              <a:ahLst/>
              <a:rect l="l" t="t" r="r" b="b"/>
              <a:pathLst>
                <a:path w="1312" h="12427">
                  <a:moveTo>
                    <a:pt x="0" y="1"/>
                  </a:moveTo>
                  <a:lnTo>
                    <a:pt x="0" y="12427"/>
                  </a:lnTo>
                  <a:lnTo>
                    <a:pt x="1311" y="12427"/>
                  </a:lnTo>
                  <a:lnTo>
                    <a:pt x="131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Google Shape;1875;p28"/>
            <p:cNvSpPr/>
            <p:nvPr/>
          </p:nvSpPr>
          <p:spPr>
            <a:xfrm flipH="1" rot="16200000">
              <a:off x="9165960" y="3377160"/>
              <a:ext cx="41400" cy="441000"/>
            </a:xfrm>
            <a:custGeom>
              <a:avLst/>
              <a:gdLst/>
              <a:ahLst/>
              <a:rect l="l" t="t" r="r" b="b"/>
              <a:pathLst>
                <a:path w="884" h="9307">
                  <a:moveTo>
                    <a:pt x="443" y="0"/>
                  </a:moveTo>
                  <a:cubicBezTo>
                    <a:pt x="198" y="0"/>
                    <a:pt x="0" y="174"/>
                    <a:pt x="0" y="385"/>
                  </a:cubicBezTo>
                  <a:lnTo>
                    <a:pt x="0" y="8921"/>
                  </a:lnTo>
                  <a:cubicBezTo>
                    <a:pt x="0" y="9132"/>
                    <a:pt x="198" y="9306"/>
                    <a:pt x="443" y="9306"/>
                  </a:cubicBezTo>
                  <a:cubicBezTo>
                    <a:pt x="686" y="9306"/>
                    <a:pt x="884" y="9132"/>
                    <a:pt x="884" y="8921"/>
                  </a:cubicBezTo>
                  <a:lnTo>
                    <a:pt x="884" y="385"/>
                  </a:lnTo>
                  <a:cubicBezTo>
                    <a:pt x="884" y="174"/>
                    <a:pt x="686" y="0"/>
                    <a:pt x="44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Google Shape;1876;p28"/>
            <p:cNvSpPr/>
            <p:nvPr/>
          </p:nvSpPr>
          <p:spPr>
            <a:xfrm flipH="1" rot="16200000">
              <a:off x="8640720" y="3846960"/>
              <a:ext cx="379440" cy="124560"/>
            </a:xfrm>
            <a:custGeom>
              <a:avLst/>
              <a:gdLst/>
              <a:ahLst/>
              <a:rect l="l" t="t" r="r" b="b"/>
              <a:pathLst>
                <a:path w="8011" h="2635">
                  <a:moveTo>
                    <a:pt x="1311" y="1"/>
                  </a:moveTo>
                  <a:cubicBezTo>
                    <a:pt x="1176" y="1"/>
                    <a:pt x="1041" y="2"/>
                    <a:pt x="905" y="5"/>
                  </a:cubicBezTo>
                  <a:cubicBezTo>
                    <a:pt x="591" y="24"/>
                    <a:pt x="296" y="216"/>
                    <a:pt x="137" y="490"/>
                  </a:cubicBezTo>
                  <a:cubicBezTo>
                    <a:pt x="58" y="625"/>
                    <a:pt x="13" y="778"/>
                    <a:pt x="8" y="939"/>
                  </a:cubicBezTo>
                  <a:cubicBezTo>
                    <a:pt x="0" y="1097"/>
                    <a:pt x="5" y="1255"/>
                    <a:pt x="5" y="1414"/>
                  </a:cubicBezTo>
                  <a:lnTo>
                    <a:pt x="5" y="2635"/>
                  </a:lnTo>
                  <a:lnTo>
                    <a:pt x="1316" y="2635"/>
                  </a:lnTo>
                  <a:lnTo>
                    <a:pt x="1316" y="1764"/>
                  </a:lnTo>
                  <a:cubicBezTo>
                    <a:pt x="1319" y="1667"/>
                    <a:pt x="1303" y="1556"/>
                    <a:pt x="1359" y="1469"/>
                  </a:cubicBezTo>
                  <a:cubicBezTo>
                    <a:pt x="1411" y="1382"/>
                    <a:pt x="1504" y="1321"/>
                    <a:pt x="1606" y="1313"/>
                  </a:cubicBezTo>
                  <a:lnTo>
                    <a:pt x="8011" y="1313"/>
                  </a:lnTo>
                  <a:lnTo>
                    <a:pt x="8011" y="2"/>
                  </a:lnTo>
                  <a:lnTo>
                    <a:pt x="1852" y="2"/>
                  </a:lnTo>
                  <a:cubicBezTo>
                    <a:pt x="1671" y="2"/>
                    <a:pt x="1491" y="1"/>
                    <a:pt x="131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Google Shape;1877;p28"/>
            <p:cNvSpPr/>
            <p:nvPr/>
          </p:nvSpPr>
          <p:spPr>
            <a:xfrm flipH="1" rot="16200000">
              <a:off x="8489520" y="3712680"/>
              <a:ext cx="448200" cy="177120"/>
            </a:xfrm>
            <a:custGeom>
              <a:avLst/>
              <a:gdLst/>
              <a:ahLst/>
              <a:rect l="l" t="t" r="r" b="b"/>
              <a:pathLst>
                <a:path w="9457" h="3745">
                  <a:moveTo>
                    <a:pt x="3977" y="1"/>
                  </a:moveTo>
                  <a:cubicBezTo>
                    <a:pt x="3671" y="1"/>
                    <a:pt x="3367" y="7"/>
                    <a:pt x="3076" y="44"/>
                  </a:cubicBezTo>
                  <a:cubicBezTo>
                    <a:pt x="2812" y="78"/>
                    <a:pt x="2564" y="123"/>
                    <a:pt x="2324" y="194"/>
                  </a:cubicBezTo>
                  <a:cubicBezTo>
                    <a:pt x="2081" y="265"/>
                    <a:pt x="1844" y="371"/>
                    <a:pt x="1622" y="503"/>
                  </a:cubicBezTo>
                  <a:cubicBezTo>
                    <a:pt x="1174" y="764"/>
                    <a:pt x="791" y="1144"/>
                    <a:pt x="520" y="1584"/>
                  </a:cubicBezTo>
                  <a:cubicBezTo>
                    <a:pt x="385" y="1803"/>
                    <a:pt x="277" y="2041"/>
                    <a:pt x="201" y="2281"/>
                  </a:cubicBezTo>
                  <a:cubicBezTo>
                    <a:pt x="121" y="2521"/>
                    <a:pt x="79" y="2769"/>
                    <a:pt x="42" y="3030"/>
                  </a:cubicBezTo>
                  <a:cubicBezTo>
                    <a:pt x="0" y="3346"/>
                    <a:pt x="198" y="3671"/>
                    <a:pt x="438" y="3731"/>
                  </a:cubicBezTo>
                  <a:cubicBezTo>
                    <a:pt x="473" y="3740"/>
                    <a:pt x="506" y="3744"/>
                    <a:pt x="539" y="3744"/>
                  </a:cubicBezTo>
                  <a:cubicBezTo>
                    <a:pt x="735" y="3744"/>
                    <a:pt x="884" y="3587"/>
                    <a:pt x="900" y="3365"/>
                  </a:cubicBezTo>
                  <a:cubicBezTo>
                    <a:pt x="921" y="3148"/>
                    <a:pt x="939" y="2932"/>
                    <a:pt x="989" y="2726"/>
                  </a:cubicBezTo>
                  <a:cubicBezTo>
                    <a:pt x="1034" y="2515"/>
                    <a:pt x="1118" y="2310"/>
                    <a:pt x="1227" y="2122"/>
                  </a:cubicBezTo>
                  <a:cubicBezTo>
                    <a:pt x="1440" y="1742"/>
                    <a:pt x="1767" y="1421"/>
                    <a:pt x="2152" y="1215"/>
                  </a:cubicBezTo>
                  <a:cubicBezTo>
                    <a:pt x="2345" y="1112"/>
                    <a:pt x="2548" y="1033"/>
                    <a:pt x="2759" y="988"/>
                  </a:cubicBezTo>
                  <a:cubicBezTo>
                    <a:pt x="2967" y="946"/>
                    <a:pt x="3181" y="925"/>
                    <a:pt x="3403" y="909"/>
                  </a:cubicBezTo>
                  <a:cubicBezTo>
                    <a:pt x="3676" y="891"/>
                    <a:pt x="3957" y="889"/>
                    <a:pt x="4241" y="889"/>
                  </a:cubicBezTo>
                  <a:cubicBezTo>
                    <a:pt x="4309" y="889"/>
                    <a:pt x="4378" y="889"/>
                    <a:pt x="4447" y="889"/>
                  </a:cubicBezTo>
                  <a:cubicBezTo>
                    <a:pt x="4552" y="889"/>
                    <a:pt x="4657" y="889"/>
                    <a:pt x="4761" y="888"/>
                  </a:cubicBezTo>
                  <a:lnTo>
                    <a:pt x="9066" y="888"/>
                  </a:lnTo>
                  <a:cubicBezTo>
                    <a:pt x="9282" y="888"/>
                    <a:pt x="9456" y="687"/>
                    <a:pt x="9456" y="445"/>
                  </a:cubicBezTo>
                  <a:cubicBezTo>
                    <a:pt x="9456" y="199"/>
                    <a:pt x="9282" y="2"/>
                    <a:pt x="9071" y="2"/>
                  </a:cubicBezTo>
                  <a:lnTo>
                    <a:pt x="4724" y="2"/>
                  </a:lnTo>
                  <a:cubicBezTo>
                    <a:pt x="4653" y="3"/>
                    <a:pt x="4582" y="3"/>
                    <a:pt x="4511" y="3"/>
                  </a:cubicBezTo>
                  <a:cubicBezTo>
                    <a:pt x="4333" y="3"/>
                    <a:pt x="4155" y="1"/>
                    <a:pt x="397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Google Shape;1878;p28"/>
            <p:cNvSpPr/>
            <p:nvPr/>
          </p:nvSpPr>
          <p:spPr>
            <a:xfrm flipH="1" rot="16200000">
              <a:off x="8505000" y="4362480"/>
              <a:ext cx="588240" cy="61920"/>
            </a:xfrm>
            <a:custGeom>
              <a:avLst/>
              <a:gdLst/>
              <a:ahLst/>
              <a:rect l="l" t="t" r="r" b="b"/>
              <a:pathLst>
                <a:path w="12411" h="1312">
                  <a:moveTo>
                    <a:pt x="0" y="0"/>
                  </a:moveTo>
                  <a:lnTo>
                    <a:pt x="0" y="1311"/>
                  </a:lnTo>
                  <a:lnTo>
                    <a:pt x="12395" y="1311"/>
                  </a:lnTo>
                  <a:lnTo>
                    <a:pt x="1241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Google Shape;1879;p28"/>
            <p:cNvSpPr/>
            <p:nvPr/>
          </p:nvSpPr>
          <p:spPr>
            <a:xfrm flipH="1" rot="16200000">
              <a:off x="8424720" y="4373280"/>
              <a:ext cx="441000" cy="41400"/>
            </a:xfrm>
            <a:custGeom>
              <a:avLst/>
              <a:gdLst/>
              <a:ahLst/>
              <a:rect l="l" t="t" r="r" b="b"/>
              <a:pathLst>
                <a:path w="9309" h="884">
                  <a:moveTo>
                    <a:pt x="385" y="0"/>
                  </a:moveTo>
                  <a:cubicBezTo>
                    <a:pt x="174" y="0"/>
                    <a:pt x="0" y="198"/>
                    <a:pt x="0" y="443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924" y="884"/>
                  </a:lnTo>
                  <a:cubicBezTo>
                    <a:pt x="9135" y="884"/>
                    <a:pt x="9309" y="686"/>
                    <a:pt x="9309" y="443"/>
                  </a:cubicBezTo>
                  <a:cubicBezTo>
                    <a:pt x="9309" y="198"/>
                    <a:pt x="9135" y="0"/>
                    <a:pt x="892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Google Shape;1880;p28"/>
            <p:cNvSpPr/>
            <p:nvPr/>
          </p:nvSpPr>
          <p:spPr>
            <a:xfrm flipH="1" rot="16200000">
              <a:off x="8891280" y="4564080"/>
              <a:ext cx="91080" cy="337680"/>
            </a:xfrm>
            <a:custGeom>
              <a:avLst/>
              <a:gdLst/>
              <a:ahLst/>
              <a:rect l="l" t="t" r="r" b="b"/>
              <a:pathLst>
                <a:path w="1929" h="7128">
                  <a:moveTo>
                    <a:pt x="16" y="0"/>
                  </a:moveTo>
                  <a:lnTo>
                    <a:pt x="1" y="1311"/>
                  </a:lnTo>
                  <a:lnTo>
                    <a:pt x="304" y="1311"/>
                  </a:lnTo>
                  <a:cubicBezTo>
                    <a:pt x="407" y="1311"/>
                    <a:pt x="502" y="1372"/>
                    <a:pt x="557" y="1454"/>
                  </a:cubicBezTo>
                  <a:cubicBezTo>
                    <a:pt x="584" y="1496"/>
                    <a:pt x="599" y="1546"/>
                    <a:pt x="607" y="1596"/>
                  </a:cubicBezTo>
                  <a:lnTo>
                    <a:pt x="607" y="1747"/>
                  </a:lnTo>
                  <a:lnTo>
                    <a:pt x="607" y="2541"/>
                  </a:lnTo>
                  <a:lnTo>
                    <a:pt x="607" y="7127"/>
                  </a:lnTo>
                  <a:lnTo>
                    <a:pt x="1921" y="7127"/>
                  </a:lnTo>
                  <a:lnTo>
                    <a:pt x="1921" y="2538"/>
                  </a:lnTo>
                  <a:lnTo>
                    <a:pt x="1921" y="1354"/>
                  </a:lnTo>
                  <a:cubicBezTo>
                    <a:pt x="1921" y="1195"/>
                    <a:pt x="1929" y="1037"/>
                    <a:pt x="1918" y="879"/>
                  </a:cubicBezTo>
                  <a:cubicBezTo>
                    <a:pt x="1902" y="721"/>
                    <a:pt x="1847" y="570"/>
                    <a:pt x="1760" y="438"/>
                  </a:cubicBezTo>
                  <a:cubicBezTo>
                    <a:pt x="1586" y="175"/>
                    <a:pt x="1280" y="3"/>
                    <a:pt x="9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Google Shape;1881;p28"/>
            <p:cNvSpPr/>
            <p:nvPr/>
          </p:nvSpPr>
          <p:spPr>
            <a:xfrm flipH="1" rot="16200000">
              <a:off x="8778600" y="4668480"/>
              <a:ext cx="115560" cy="389160"/>
            </a:xfrm>
            <a:custGeom>
              <a:avLst/>
              <a:gdLst/>
              <a:ahLst/>
              <a:rect l="l" t="t" r="r" b="b"/>
              <a:pathLst>
                <a:path w="2446" h="8215">
                  <a:moveTo>
                    <a:pt x="554" y="1"/>
                  </a:moveTo>
                  <a:cubicBezTo>
                    <a:pt x="399" y="265"/>
                    <a:pt x="211" y="502"/>
                    <a:pt x="0" y="721"/>
                  </a:cubicBezTo>
                  <a:cubicBezTo>
                    <a:pt x="813" y="1014"/>
                    <a:pt x="1425" y="1816"/>
                    <a:pt x="1501" y="2654"/>
                  </a:cubicBezTo>
                  <a:cubicBezTo>
                    <a:pt x="1557" y="3076"/>
                    <a:pt x="1565" y="3538"/>
                    <a:pt x="1562" y="3994"/>
                  </a:cubicBezTo>
                  <a:lnTo>
                    <a:pt x="1562" y="7830"/>
                  </a:lnTo>
                  <a:cubicBezTo>
                    <a:pt x="1562" y="8041"/>
                    <a:pt x="1760" y="8215"/>
                    <a:pt x="2002" y="8215"/>
                  </a:cubicBezTo>
                  <a:cubicBezTo>
                    <a:pt x="2242" y="8215"/>
                    <a:pt x="2446" y="8038"/>
                    <a:pt x="2446" y="7830"/>
                  </a:cubicBezTo>
                  <a:lnTo>
                    <a:pt x="2446" y="3865"/>
                  </a:lnTo>
                  <a:cubicBezTo>
                    <a:pt x="2446" y="3588"/>
                    <a:pt x="2446" y="3311"/>
                    <a:pt x="2432" y="3037"/>
                  </a:cubicBezTo>
                  <a:cubicBezTo>
                    <a:pt x="2424" y="2902"/>
                    <a:pt x="2406" y="2770"/>
                    <a:pt x="2393" y="2639"/>
                  </a:cubicBezTo>
                  <a:cubicBezTo>
                    <a:pt x="2372" y="2509"/>
                    <a:pt x="2348" y="2385"/>
                    <a:pt x="2327" y="2259"/>
                  </a:cubicBezTo>
                  <a:cubicBezTo>
                    <a:pt x="2150" y="1309"/>
                    <a:pt x="1454" y="418"/>
                    <a:pt x="55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Google Shape;1882;p28"/>
            <p:cNvSpPr/>
            <p:nvPr/>
          </p:nvSpPr>
          <p:spPr>
            <a:xfrm flipH="1" rot="16200000">
              <a:off x="8608320" y="4660920"/>
              <a:ext cx="232560" cy="263160"/>
            </a:xfrm>
            <a:custGeom>
              <a:avLst/>
              <a:gdLst/>
              <a:ahLst/>
              <a:rect l="l" t="t" r="r" b="b"/>
              <a:pathLst>
                <a:path w="4909" h="5553">
                  <a:moveTo>
                    <a:pt x="4000" y="1"/>
                  </a:moveTo>
                  <a:cubicBezTo>
                    <a:pt x="3697" y="1"/>
                    <a:pt x="3376" y="155"/>
                    <a:pt x="3155" y="440"/>
                  </a:cubicBezTo>
                  <a:lnTo>
                    <a:pt x="354" y="4020"/>
                  </a:lnTo>
                  <a:cubicBezTo>
                    <a:pt x="0" y="4471"/>
                    <a:pt x="27" y="5085"/>
                    <a:pt x="414" y="5389"/>
                  </a:cubicBezTo>
                  <a:cubicBezTo>
                    <a:pt x="557" y="5500"/>
                    <a:pt x="729" y="5553"/>
                    <a:pt x="907" y="5553"/>
                  </a:cubicBezTo>
                  <a:cubicBezTo>
                    <a:pt x="1211" y="5553"/>
                    <a:pt x="1533" y="5399"/>
                    <a:pt x="1754" y="5114"/>
                  </a:cubicBezTo>
                  <a:lnTo>
                    <a:pt x="4555" y="1535"/>
                  </a:lnTo>
                  <a:cubicBezTo>
                    <a:pt x="4909" y="1081"/>
                    <a:pt x="4883" y="469"/>
                    <a:pt x="4495" y="166"/>
                  </a:cubicBezTo>
                  <a:cubicBezTo>
                    <a:pt x="4352" y="54"/>
                    <a:pt x="4179" y="1"/>
                    <a:pt x="4000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Google Shape;1883;p28"/>
            <p:cNvSpPr/>
            <p:nvPr/>
          </p:nvSpPr>
          <p:spPr>
            <a:xfrm flipH="1" rot="16200000">
              <a:off x="8611920" y="4659840"/>
              <a:ext cx="227160" cy="261000"/>
            </a:xfrm>
            <a:custGeom>
              <a:avLst/>
              <a:gdLst/>
              <a:ahLst/>
              <a:rect l="l" t="t" r="r" b="b"/>
              <a:pathLst>
                <a:path w="4799" h="5513">
                  <a:moveTo>
                    <a:pt x="3735" y="0"/>
                  </a:moveTo>
                  <a:cubicBezTo>
                    <a:pt x="3519" y="64"/>
                    <a:pt x="3311" y="198"/>
                    <a:pt x="3152" y="401"/>
                  </a:cubicBezTo>
                  <a:lnTo>
                    <a:pt x="354" y="3981"/>
                  </a:lnTo>
                  <a:cubicBezTo>
                    <a:pt x="0" y="4432"/>
                    <a:pt x="27" y="5046"/>
                    <a:pt x="412" y="5350"/>
                  </a:cubicBezTo>
                  <a:cubicBezTo>
                    <a:pt x="554" y="5460"/>
                    <a:pt x="727" y="5513"/>
                    <a:pt x="905" y="5513"/>
                  </a:cubicBezTo>
                  <a:cubicBezTo>
                    <a:pt x="1210" y="5513"/>
                    <a:pt x="1532" y="5359"/>
                    <a:pt x="1755" y="5075"/>
                  </a:cubicBezTo>
                  <a:lnTo>
                    <a:pt x="4553" y="1493"/>
                  </a:lnTo>
                  <a:cubicBezTo>
                    <a:pt x="4709" y="1293"/>
                    <a:pt x="4791" y="1055"/>
                    <a:pt x="4798" y="831"/>
                  </a:cubicBezTo>
                  <a:lnTo>
                    <a:pt x="4798" y="831"/>
                  </a:lnTo>
                  <a:lnTo>
                    <a:pt x="2155" y="4213"/>
                  </a:lnTo>
                  <a:cubicBezTo>
                    <a:pt x="2134" y="4242"/>
                    <a:pt x="2108" y="4271"/>
                    <a:pt x="2082" y="4300"/>
                  </a:cubicBezTo>
                  <a:cubicBezTo>
                    <a:pt x="1942" y="4446"/>
                    <a:pt x="1777" y="4508"/>
                    <a:pt x="1617" y="4508"/>
                  </a:cubicBezTo>
                  <a:cubicBezTo>
                    <a:pt x="1148" y="4508"/>
                    <a:pt x="713" y="3978"/>
                    <a:pt x="1029" y="3477"/>
                  </a:cubicBezTo>
                  <a:cubicBezTo>
                    <a:pt x="1048" y="3443"/>
                    <a:pt x="1071" y="3411"/>
                    <a:pt x="1095" y="3382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Google Shape;1884;p28"/>
            <p:cNvSpPr/>
            <p:nvPr/>
          </p:nvSpPr>
          <p:spPr>
            <a:xfrm flipH="1" rot="16200000">
              <a:off x="8667720" y="3948840"/>
              <a:ext cx="82440" cy="300240"/>
            </a:xfrm>
            <a:custGeom>
              <a:avLst/>
              <a:gdLst/>
              <a:ahLst/>
              <a:rect l="l" t="t" r="r" b="b"/>
              <a:pathLst>
                <a:path w="1747" h="6336">
                  <a:moveTo>
                    <a:pt x="873" y="0"/>
                  </a:moveTo>
                  <a:cubicBezTo>
                    <a:pt x="391" y="0"/>
                    <a:pt x="0" y="449"/>
                    <a:pt x="0" y="995"/>
                  </a:cubicBezTo>
                  <a:lnTo>
                    <a:pt x="0" y="5341"/>
                  </a:lnTo>
                  <a:cubicBezTo>
                    <a:pt x="0" y="5887"/>
                    <a:pt x="391" y="6336"/>
                    <a:pt x="873" y="6336"/>
                  </a:cubicBezTo>
                  <a:cubicBezTo>
                    <a:pt x="1354" y="6336"/>
                    <a:pt x="1747" y="5887"/>
                    <a:pt x="1747" y="5341"/>
                  </a:cubicBezTo>
                  <a:lnTo>
                    <a:pt x="1747" y="995"/>
                  </a:lnTo>
                  <a:cubicBezTo>
                    <a:pt x="1747" y="446"/>
                    <a:pt x="1354" y="0"/>
                    <a:pt x="87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Google Shape;1885;p28"/>
            <p:cNvSpPr/>
            <p:nvPr/>
          </p:nvSpPr>
          <p:spPr>
            <a:xfrm flipH="1" rot="16200000">
              <a:off x="8676000" y="3957480"/>
              <a:ext cx="82800" cy="283680"/>
            </a:xfrm>
            <a:custGeom>
              <a:avLst/>
              <a:gdLst/>
              <a:ahLst/>
              <a:rect l="l" t="t" r="r" b="b"/>
              <a:pathLst>
                <a:path w="1750" h="5989">
                  <a:moveTo>
                    <a:pt x="214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4"/>
                  </a:lnTo>
                  <a:cubicBezTo>
                    <a:pt x="1" y="5540"/>
                    <a:pt x="394" y="5988"/>
                    <a:pt x="876" y="5988"/>
                  </a:cubicBezTo>
                  <a:cubicBezTo>
                    <a:pt x="1357" y="5988"/>
                    <a:pt x="1750" y="5540"/>
                    <a:pt x="1750" y="4994"/>
                  </a:cubicBezTo>
                  <a:lnTo>
                    <a:pt x="1750" y="647"/>
                  </a:lnTo>
                  <a:cubicBezTo>
                    <a:pt x="1750" y="404"/>
                    <a:pt x="1670" y="175"/>
                    <a:pt x="1539" y="1"/>
                  </a:cubicBezTo>
                  <a:lnTo>
                    <a:pt x="1539" y="4102"/>
                  </a:lnTo>
                  <a:cubicBezTo>
                    <a:pt x="1539" y="4139"/>
                    <a:pt x="1536" y="4179"/>
                    <a:pt x="1533" y="4216"/>
                  </a:cubicBezTo>
                  <a:cubicBezTo>
                    <a:pt x="1492" y="4593"/>
                    <a:pt x="1184" y="4781"/>
                    <a:pt x="875" y="4781"/>
                  </a:cubicBezTo>
                  <a:cubicBezTo>
                    <a:pt x="567" y="4781"/>
                    <a:pt x="259" y="4593"/>
                    <a:pt x="220" y="4216"/>
                  </a:cubicBezTo>
                  <a:cubicBezTo>
                    <a:pt x="217" y="4179"/>
                    <a:pt x="214" y="4142"/>
                    <a:pt x="214" y="410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Google Shape;1886;p28"/>
            <p:cNvSpPr/>
            <p:nvPr/>
          </p:nvSpPr>
          <p:spPr>
            <a:xfrm flipH="1" rot="16200000">
              <a:off x="8743320" y="3619440"/>
              <a:ext cx="300240" cy="82800"/>
            </a:xfrm>
            <a:custGeom>
              <a:avLst/>
              <a:gdLst/>
              <a:ahLst/>
              <a:rect l="l" t="t" r="r" b="b"/>
              <a:pathLst>
                <a:path w="6337" h="1750">
                  <a:moveTo>
                    <a:pt x="995" y="1"/>
                  </a:moveTo>
                  <a:cubicBezTo>
                    <a:pt x="449" y="1"/>
                    <a:pt x="0" y="396"/>
                    <a:pt x="0" y="876"/>
                  </a:cubicBezTo>
                  <a:cubicBezTo>
                    <a:pt x="0" y="1356"/>
                    <a:pt x="449" y="1749"/>
                    <a:pt x="995" y="1749"/>
                  </a:cubicBezTo>
                  <a:lnTo>
                    <a:pt x="5342" y="1749"/>
                  </a:lnTo>
                  <a:cubicBezTo>
                    <a:pt x="5888" y="1749"/>
                    <a:pt x="6336" y="1356"/>
                    <a:pt x="6336" y="876"/>
                  </a:cubicBezTo>
                  <a:cubicBezTo>
                    <a:pt x="6336" y="394"/>
                    <a:pt x="5888" y="1"/>
                    <a:pt x="53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Google Shape;1887;p28"/>
            <p:cNvSpPr/>
            <p:nvPr/>
          </p:nvSpPr>
          <p:spPr>
            <a:xfrm flipH="1" rot="16200000">
              <a:off x="8751600" y="3627720"/>
              <a:ext cx="283680" cy="82800"/>
            </a:xfrm>
            <a:custGeom>
              <a:avLst/>
              <a:gdLst/>
              <a:ahLst/>
              <a:rect l="l" t="t" r="r" b="b"/>
              <a:pathLst>
                <a:path w="5989" h="1750">
                  <a:moveTo>
                    <a:pt x="647" y="1"/>
                  </a:moveTo>
                  <a:cubicBezTo>
                    <a:pt x="399" y="1"/>
                    <a:pt x="175" y="85"/>
                    <a:pt x="1" y="212"/>
                  </a:cubicBezTo>
                  <a:lnTo>
                    <a:pt x="4102" y="212"/>
                  </a:lnTo>
                  <a:cubicBezTo>
                    <a:pt x="4139" y="212"/>
                    <a:pt x="4179" y="217"/>
                    <a:pt x="4216" y="220"/>
                  </a:cubicBezTo>
                  <a:cubicBezTo>
                    <a:pt x="4970" y="299"/>
                    <a:pt x="4970" y="1451"/>
                    <a:pt x="4216" y="1530"/>
                  </a:cubicBezTo>
                  <a:cubicBezTo>
                    <a:pt x="4179" y="1536"/>
                    <a:pt x="4142" y="1538"/>
                    <a:pt x="4102" y="1538"/>
                  </a:cubicBezTo>
                  <a:lnTo>
                    <a:pt x="1" y="1538"/>
                  </a:lnTo>
                  <a:cubicBezTo>
                    <a:pt x="175" y="1670"/>
                    <a:pt x="399" y="1749"/>
                    <a:pt x="647" y="1749"/>
                  </a:cubicBezTo>
                  <a:lnTo>
                    <a:pt x="4994" y="1749"/>
                  </a:lnTo>
                  <a:cubicBezTo>
                    <a:pt x="5540" y="1749"/>
                    <a:pt x="5988" y="1356"/>
                    <a:pt x="5988" y="876"/>
                  </a:cubicBezTo>
                  <a:cubicBezTo>
                    <a:pt x="5988" y="394"/>
                    <a:pt x="5540" y="1"/>
                    <a:pt x="499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Google Shape;1888;p28"/>
            <p:cNvSpPr/>
            <p:nvPr/>
          </p:nvSpPr>
          <p:spPr>
            <a:xfrm flipH="1" rot="16200000">
              <a:off x="9338760" y="3619440"/>
              <a:ext cx="300240" cy="82800"/>
            </a:xfrm>
            <a:custGeom>
              <a:avLst/>
              <a:gdLst/>
              <a:ahLst/>
              <a:rect l="l" t="t" r="r" b="b"/>
              <a:pathLst>
                <a:path w="6337" h="1750">
                  <a:moveTo>
                    <a:pt x="995" y="0"/>
                  </a:moveTo>
                  <a:cubicBezTo>
                    <a:pt x="449" y="0"/>
                    <a:pt x="0" y="393"/>
                    <a:pt x="0" y="873"/>
                  </a:cubicBezTo>
                  <a:cubicBezTo>
                    <a:pt x="0" y="1356"/>
                    <a:pt x="449" y="1749"/>
                    <a:pt x="995" y="1749"/>
                  </a:cubicBezTo>
                  <a:lnTo>
                    <a:pt x="5342" y="1749"/>
                  </a:lnTo>
                  <a:cubicBezTo>
                    <a:pt x="5888" y="1749"/>
                    <a:pt x="6336" y="1356"/>
                    <a:pt x="6336" y="873"/>
                  </a:cubicBezTo>
                  <a:cubicBezTo>
                    <a:pt x="6336" y="393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Google Shape;1889;p28"/>
            <p:cNvSpPr/>
            <p:nvPr/>
          </p:nvSpPr>
          <p:spPr>
            <a:xfrm flipH="1" rot="16200000">
              <a:off x="9347040" y="3627720"/>
              <a:ext cx="283680" cy="82800"/>
            </a:xfrm>
            <a:custGeom>
              <a:avLst/>
              <a:gdLst/>
              <a:ahLst/>
              <a:rect l="l" t="t" r="r" b="b"/>
              <a:pathLst>
                <a:path w="5989" h="1750">
                  <a:moveTo>
                    <a:pt x="647" y="0"/>
                  </a:moveTo>
                  <a:cubicBezTo>
                    <a:pt x="399" y="0"/>
                    <a:pt x="175" y="80"/>
                    <a:pt x="1" y="211"/>
                  </a:cubicBezTo>
                  <a:lnTo>
                    <a:pt x="4102" y="211"/>
                  </a:lnTo>
                  <a:cubicBezTo>
                    <a:pt x="4139" y="211"/>
                    <a:pt x="4179" y="214"/>
                    <a:pt x="4216" y="219"/>
                  </a:cubicBezTo>
                  <a:cubicBezTo>
                    <a:pt x="4970" y="298"/>
                    <a:pt x="4970" y="1451"/>
                    <a:pt x="4216" y="1530"/>
                  </a:cubicBezTo>
                  <a:cubicBezTo>
                    <a:pt x="4179" y="1533"/>
                    <a:pt x="4142" y="1538"/>
                    <a:pt x="4102" y="1538"/>
                  </a:cubicBezTo>
                  <a:lnTo>
                    <a:pt x="1" y="1538"/>
                  </a:lnTo>
                  <a:cubicBezTo>
                    <a:pt x="175" y="1670"/>
                    <a:pt x="399" y="1749"/>
                    <a:pt x="647" y="1749"/>
                  </a:cubicBezTo>
                  <a:lnTo>
                    <a:pt x="4994" y="1749"/>
                  </a:lnTo>
                  <a:cubicBezTo>
                    <a:pt x="5540" y="1749"/>
                    <a:pt x="5988" y="1356"/>
                    <a:pt x="5988" y="873"/>
                  </a:cubicBezTo>
                  <a:cubicBezTo>
                    <a:pt x="5988" y="393"/>
                    <a:pt x="5540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Google Shape;1890;p28"/>
            <p:cNvSpPr/>
            <p:nvPr/>
          </p:nvSpPr>
          <p:spPr>
            <a:xfrm flipH="1" rot="16200000">
              <a:off x="8955000" y="4795560"/>
              <a:ext cx="300240" cy="82440"/>
            </a:xfrm>
            <a:custGeom>
              <a:avLst/>
              <a:gdLst/>
              <a:ahLst/>
              <a:rect l="l" t="t" r="r" b="b"/>
              <a:pathLst>
                <a:path w="6337" h="1747">
                  <a:moveTo>
                    <a:pt x="995" y="0"/>
                  </a:moveTo>
                  <a:cubicBezTo>
                    <a:pt x="449" y="0"/>
                    <a:pt x="0" y="393"/>
                    <a:pt x="0" y="873"/>
                  </a:cubicBezTo>
                  <a:cubicBezTo>
                    <a:pt x="0" y="1356"/>
                    <a:pt x="449" y="1747"/>
                    <a:pt x="995" y="1747"/>
                  </a:cubicBezTo>
                  <a:lnTo>
                    <a:pt x="5342" y="1747"/>
                  </a:lnTo>
                  <a:cubicBezTo>
                    <a:pt x="5888" y="1747"/>
                    <a:pt x="6336" y="1356"/>
                    <a:pt x="6336" y="873"/>
                  </a:cubicBezTo>
                  <a:cubicBezTo>
                    <a:pt x="6336" y="393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Google Shape;1891;p28"/>
            <p:cNvSpPr/>
            <p:nvPr/>
          </p:nvSpPr>
          <p:spPr>
            <a:xfrm flipH="1" rot="16200000">
              <a:off x="8963280" y="4787280"/>
              <a:ext cx="283680" cy="82440"/>
            </a:xfrm>
            <a:custGeom>
              <a:avLst/>
              <a:gdLst/>
              <a:ahLst/>
              <a:rect l="l" t="t" r="r" b="b"/>
              <a:pathLst>
                <a:path w="5989" h="1747">
                  <a:moveTo>
                    <a:pt x="995" y="0"/>
                  </a:moveTo>
                  <a:cubicBezTo>
                    <a:pt x="449" y="0"/>
                    <a:pt x="0" y="393"/>
                    <a:pt x="0" y="873"/>
                  </a:cubicBezTo>
                  <a:cubicBezTo>
                    <a:pt x="0" y="1356"/>
                    <a:pt x="449" y="1747"/>
                    <a:pt x="995" y="1747"/>
                  </a:cubicBezTo>
                  <a:lnTo>
                    <a:pt x="5342" y="1747"/>
                  </a:lnTo>
                  <a:cubicBezTo>
                    <a:pt x="5590" y="1747"/>
                    <a:pt x="5814" y="1665"/>
                    <a:pt x="5988" y="1536"/>
                  </a:cubicBezTo>
                  <a:lnTo>
                    <a:pt x="1886" y="1536"/>
                  </a:lnTo>
                  <a:cubicBezTo>
                    <a:pt x="1849" y="1536"/>
                    <a:pt x="1810" y="1533"/>
                    <a:pt x="1773" y="1530"/>
                  </a:cubicBezTo>
                  <a:cubicBezTo>
                    <a:pt x="1019" y="1451"/>
                    <a:pt x="1019" y="296"/>
                    <a:pt x="1773" y="217"/>
                  </a:cubicBezTo>
                  <a:cubicBezTo>
                    <a:pt x="1810" y="214"/>
                    <a:pt x="1847" y="211"/>
                    <a:pt x="1886" y="211"/>
                  </a:cubicBezTo>
                  <a:lnTo>
                    <a:pt x="5988" y="211"/>
                  </a:lnTo>
                  <a:cubicBezTo>
                    <a:pt x="5814" y="80"/>
                    <a:pt x="5590" y="0"/>
                    <a:pt x="53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Google Shape;1892;p28"/>
            <p:cNvSpPr/>
            <p:nvPr/>
          </p:nvSpPr>
          <p:spPr>
            <a:xfrm flipH="1" rot="16200000">
              <a:off x="8612640" y="4384800"/>
              <a:ext cx="29880" cy="107280"/>
            </a:xfrm>
            <a:custGeom>
              <a:avLst/>
              <a:gdLst/>
              <a:ahLst/>
              <a:rect l="l" t="t" r="r" b="b"/>
              <a:pathLst>
                <a:path w="637" h="2272">
                  <a:moveTo>
                    <a:pt x="1" y="0"/>
                  </a:moveTo>
                  <a:lnTo>
                    <a:pt x="1" y="2271"/>
                  </a:lnTo>
                  <a:lnTo>
                    <a:pt x="636" y="227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Google Shape;1893;p28"/>
            <p:cNvSpPr/>
            <p:nvPr/>
          </p:nvSpPr>
          <p:spPr>
            <a:xfrm flipH="1" rot="16200000">
              <a:off x="8622000" y="4394160"/>
              <a:ext cx="11160" cy="107280"/>
            </a:xfrm>
            <a:custGeom>
              <a:avLst/>
              <a:gdLst/>
              <a:ahLst/>
              <a:rect l="l" t="t" r="r" b="b"/>
              <a:pathLst>
                <a:path w="244" h="2272">
                  <a:moveTo>
                    <a:pt x="1" y="0"/>
                  </a:moveTo>
                  <a:lnTo>
                    <a:pt x="1" y="2271"/>
                  </a:lnTo>
                  <a:lnTo>
                    <a:pt x="243" y="227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Google Shape;1894;p28"/>
            <p:cNvSpPr/>
            <p:nvPr/>
          </p:nvSpPr>
          <p:spPr>
            <a:xfrm flipH="1" rot="16200000">
              <a:off x="8724240" y="4318200"/>
              <a:ext cx="97200" cy="97200"/>
            </a:xfrm>
            <a:custGeom>
              <a:avLst/>
              <a:gdLst/>
              <a:ahLst/>
              <a:rect l="l" t="t" r="r" b="b"/>
              <a:pathLst>
                <a:path w="2059" h="2056">
                  <a:moveTo>
                    <a:pt x="1607" y="1"/>
                  </a:moveTo>
                  <a:lnTo>
                    <a:pt x="1" y="1607"/>
                  </a:lnTo>
                  <a:lnTo>
                    <a:pt x="452" y="2056"/>
                  </a:lnTo>
                  <a:lnTo>
                    <a:pt x="2058" y="44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Google Shape;1895;p28"/>
            <p:cNvSpPr/>
            <p:nvPr/>
          </p:nvSpPr>
          <p:spPr>
            <a:xfrm flipH="1" rot="16200000">
              <a:off x="8737560" y="4331160"/>
              <a:ext cx="83880" cy="84240"/>
            </a:xfrm>
            <a:custGeom>
              <a:avLst/>
              <a:gdLst/>
              <a:ahLst/>
              <a:rect l="l" t="t" r="r" b="b"/>
              <a:pathLst>
                <a:path w="1779" h="1782">
                  <a:moveTo>
                    <a:pt x="1607" y="1"/>
                  </a:moveTo>
                  <a:lnTo>
                    <a:pt x="0" y="1607"/>
                  </a:lnTo>
                  <a:lnTo>
                    <a:pt x="172" y="1781"/>
                  </a:lnTo>
                  <a:lnTo>
                    <a:pt x="1778" y="175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Google Shape;1896;p28"/>
            <p:cNvSpPr/>
            <p:nvPr/>
          </p:nvSpPr>
          <p:spPr>
            <a:xfrm flipH="1" rot="16200000">
              <a:off x="8724600" y="4461480"/>
              <a:ext cx="97200" cy="97200"/>
            </a:xfrm>
            <a:custGeom>
              <a:avLst/>
              <a:gdLst/>
              <a:ahLst/>
              <a:rect l="l" t="t" r="r" b="b"/>
              <a:pathLst>
                <a:path w="2056" h="2059">
                  <a:moveTo>
                    <a:pt x="449" y="1"/>
                  </a:moveTo>
                  <a:lnTo>
                    <a:pt x="1" y="452"/>
                  </a:lnTo>
                  <a:lnTo>
                    <a:pt x="1607" y="2058"/>
                  </a:lnTo>
                  <a:lnTo>
                    <a:pt x="2056" y="1607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Google Shape;1897;p28"/>
            <p:cNvSpPr/>
            <p:nvPr/>
          </p:nvSpPr>
          <p:spPr>
            <a:xfrm flipH="1" rot="16200000">
              <a:off x="8737560" y="4461120"/>
              <a:ext cx="83880" cy="84240"/>
            </a:xfrm>
            <a:custGeom>
              <a:avLst/>
              <a:gdLst/>
              <a:ahLst/>
              <a:rect l="l" t="t" r="r" b="b"/>
              <a:pathLst>
                <a:path w="1779" h="1782">
                  <a:moveTo>
                    <a:pt x="172" y="1"/>
                  </a:moveTo>
                  <a:lnTo>
                    <a:pt x="1" y="175"/>
                  </a:lnTo>
                  <a:lnTo>
                    <a:pt x="1607" y="1781"/>
                  </a:lnTo>
                  <a:lnTo>
                    <a:pt x="1779" y="160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Google Shape;1898;p28"/>
            <p:cNvSpPr/>
            <p:nvPr/>
          </p:nvSpPr>
          <p:spPr>
            <a:xfrm flipH="1" rot="16200000">
              <a:off x="8533440" y="4262400"/>
              <a:ext cx="352080" cy="352080"/>
            </a:xfrm>
            <a:custGeom>
              <a:avLst/>
              <a:gdLst/>
              <a:ahLst/>
              <a:rect l="l" t="t" r="r" b="b"/>
              <a:pathLst>
                <a:path w="7434" h="7432">
                  <a:moveTo>
                    <a:pt x="3717" y="1090"/>
                  </a:moveTo>
                  <a:cubicBezTo>
                    <a:pt x="5168" y="1090"/>
                    <a:pt x="6342" y="2264"/>
                    <a:pt x="6342" y="3715"/>
                  </a:cubicBezTo>
                  <a:cubicBezTo>
                    <a:pt x="6342" y="5165"/>
                    <a:pt x="5168" y="6339"/>
                    <a:pt x="3717" y="6339"/>
                  </a:cubicBezTo>
                  <a:cubicBezTo>
                    <a:pt x="2267" y="6339"/>
                    <a:pt x="1093" y="5165"/>
                    <a:pt x="1093" y="3715"/>
                  </a:cubicBezTo>
                  <a:cubicBezTo>
                    <a:pt x="1093" y="2264"/>
                    <a:pt x="2267" y="1090"/>
                    <a:pt x="3717" y="1090"/>
                  </a:cubicBezTo>
                  <a:close/>
                  <a:moveTo>
                    <a:pt x="3717" y="1"/>
                  </a:moveTo>
                  <a:cubicBezTo>
                    <a:pt x="1668" y="1"/>
                    <a:pt x="1" y="1663"/>
                    <a:pt x="1" y="3715"/>
                  </a:cubicBezTo>
                  <a:cubicBezTo>
                    <a:pt x="1" y="5769"/>
                    <a:pt x="1662" y="7431"/>
                    <a:pt x="3717" y="7431"/>
                  </a:cubicBezTo>
                  <a:cubicBezTo>
                    <a:pt x="5772" y="7431"/>
                    <a:pt x="7434" y="5769"/>
                    <a:pt x="7434" y="3715"/>
                  </a:cubicBezTo>
                  <a:cubicBezTo>
                    <a:pt x="7434" y="1663"/>
                    <a:pt x="5772" y="1"/>
                    <a:pt x="37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Google Shape;1899;p28"/>
            <p:cNvSpPr/>
            <p:nvPr/>
          </p:nvSpPr>
          <p:spPr>
            <a:xfrm flipH="1" rot="16200000">
              <a:off x="8561160" y="4290120"/>
              <a:ext cx="296640" cy="296640"/>
            </a:xfrm>
            <a:custGeom>
              <a:avLst/>
              <a:gdLst/>
              <a:ahLst/>
              <a:rect l="l" t="t" r="r" b="b"/>
              <a:pathLst>
                <a:path w="6263" h="6260">
                  <a:moveTo>
                    <a:pt x="3129" y="504"/>
                  </a:moveTo>
                  <a:cubicBezTo>
                    <a:pt x="4580" y="504"/>
                    <a:pt x="5754" y="1678"/>
                    <a:pt x="5754" y="3129"/>
                  </a:cubicBezTo>
                  <a:cubicBezTo>
                    <a:pt x="5754" y="4579"/>
                    <a:pt x="4580" y="5753"/>
                    <a:pt x="3129" y="5753"/>
                  </a:cubicBezTo>
                  <a:cubicBezTo>
                    <a:pt x="1679" y="5753"/>
                    <a:pt x="505" y="4579"/>
                    <a:pt x="505" y="3129"/>
                  </a:cubicBezTo>
                  <a:cubicBezTo>
                    <a:pt x="505" y="1678"/>
                    <a:pt x="1679" y="504"/>
                    <a:pt x="3129" y="504"/>
                  </a:cubicBezTo>
                  <a:close/>
                  <a:moveTo>
                    <a:pt x="3129" y="0"/>
                  </a:moveTo>
                  <a:cubicBezTo>
                    <a:pt x="1402" y="0"/>
                    <a:pt x="1" y="1401"/>
                    <a:pt x="1" y="3129"/>
                  </a:cubicBezTo>
                  <a:cubicBezTo>
                    <a:pt x="1" y="4856"/>
                    <a:pt x="1402" y="6260"/>
                    <a:pt x="3129" y="6260"/>
                  </a:cubicBezTo>
                  <a:cubicBezTo>
                    <a:pt x="4857" y="6260"/>
                    <a:pt x="6258" y="4856"/>
                    <a:pt x="6258" y="3129"/>
                  </a:cubicBezTo>
                  <a:cubicBezTo>
                    <a:pt x="6263" y="1401"/>
                    <a:pt x="4860" y="0"/>
                    <a:pt x="3129" y="0"/>
                  </a:cubicBezTo>
                  <a:close/>
                </a:path>
              </a:pathLst>
            </a:custGeom>
            <a:solidFill>
              <a:srgbClr val="20124d">
                <a:alpha val="3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Google Shape;1900;p28"/>
            <p:cNvSpPr/>
            <p:nvPr/>
          </p:nvSpPr>
          <p:spPr>
            <a:xfrm flipH="1" rot="16200000">
              <a:off x="8662320" y="4390920"/>
              <a:ext cx="95040" cy="95040"/>
            </a:xfrm>
            <a:custGeom>
              <a:avLst/>
              <a:gdLst/>
              <a:ahLst/>
              <a:rect l="l" t="t" r="r" b="b"/>
              <a:pathLst>
                <a:path w="2011" h="2013">
                  <a:moveTo>
                    <a:pt x="1005" y="575"/>
                  </a:moveTo>
                  <a:cubicBezTo>
                    <a:pt x="1243" y="575"/>
                    <a:pt x="1435" y="765"/>
                    <a:pt x="1435" y="1003"/>
                  </a:cubicBezTo>
                  <a:cubicBezTo>
                    <a:pt x="1435" y="1240"/>
                    <a:pt x="1243" y="1433"/>
                    <a:pt x="1005" y="1433"/>
                  </a:cubicBezTo>
                  <a:cubicBezTo>
                    <a:pt x="768" y="1433"/>
                    <a:pt x="578" y="1240"/>
                    <a:pt x="578" y="1003"/>
                  </a:cubicBezTo>
                  <a:cubicBezTo>
                    <a:pt x="578" y="765"/>
                    <a:pt x="768" y="575"/>
                    <a:pt x="1005" y="575"/>
                  </a:cubicBezTo>
                  <a:close/>
                  <a:moveTo>
                    <a:pt x="1005" y="0"/>
                  </a:moveTo>
                  <a:cubicBezTo>
                    <a:pt x="451" y="0"/>
                    <a:pt x="0" y="449"/>
                    <a:pt x="0" y="1008"/>
                  </a:cubicBezTo>
                  <a:cubicBezTo>
                    <a:pt x="0" y="1562"/>
                    <a:pt x="449" y="2013"/>
                    <a:pt x="1005" y="2013"/>
                  </a:cubicBezTo>
                  <a:cubicBezTo>
                    <a:pt x="1559" y="2013"/>
                    <a:pt x="2010" y="1564"/>
                    <a:pt x="2010" y="1008"/>
                  </a:cubicBezTo>
                  <a:cubicBezTo>
                    <a:pt x="2010" y="449"/>
                    <a:pt x="1562" y="0"/>
                    <a:pt x="100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Google Shape;1901;p28"/>
            <p:cNvSpPr/>
            <p:nvPr/>
          </p:nvSpPr>
          <p:spPr>
            <a:xfrm flipH="1" rot="16200000">
              <a:off x="8676720" y="4405320"/>
              <a:ext cx="65160" cy="65520"/>
            </a:xfrm>
            <a:custGeom>
              <a:avLst/>
              <a:gdLst/>
              <a:ahLst/>
              <a:rect l="l" t="t" r="r" b="b"/>
              <a:pathLst>
                <a:path w="1385" h="1386">
                  <a:moveTo>
                    <a:pt x="691" y="264"/>
                  </a:moveTo>
                  <a:cubicBezTo>
                    <a:pt x="929" y="264"/>
                    <a:pt x="1121" y="454"/>
                    <a:pt x="1121" y="692"/>
                  </a:cubicBezTo>
                  <a:cubicBezTo>
                    <a:pt x="1121" y="929"/>
                    <a:pt x="929" y="1122"/>
                    <a:pt x="691" y="1122"/>
                  </a:cubicBezTo>
                  <a:cubicBezTo>
                    <a:pt x="454" y="1122"/>
                    <a:pt x="264" y="929"/>
                    <a:pt x="264" y="692"/>
                  </a:cubicBezTo>
                  <a:cubicBezTo>
                    <a:pt x="264" y="454"/>
                    <a:pt x="454" y="264"/>
                    <a:pt x="691" y="264"/>
                  </a:cubicBezTo>
                  <a:close/>
                  <a:moveTo>
                    <a:pt x="691" y="1"/>
                  </a:moveTo>
                  <a:cubicBezTo>
                    <a:pt x="309" y="1"/>
                    <a:pt x="0" y="309"/>
                    <a:pt x="0" y="692"/>
                  </a:cubicBezTo>
                  <a:cubicBezTo>
                    <a:pt x="0" y="1074"/>
                    <a:pt x="309" y="1385"/>
                    <a:pt x="691" y="1385"/>
                  </a:cubicBezTo>
                  <a:cubicBezTo>
                    <a:pt x="1074" y="1385"/>
                    <a:pt x="1385" y="1074"/>
                    <a:pt x="1385" y="692"/>
                  </a:cubicBezTo>
                  <a:cubicBezTo>
                    <a:pt x="1385" y="309"/>
                    <a:pt x="1074" y="1"/>
                    <a:pt x="691" y="1"/>
                  </a:cubicBez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Google Shape;1902;p28"/>
            <p:cNvSpPr/>
            <p:nvPr/>
          </p:nvSpPr>
          <p:spPr>
            <a:xfrm flipH="1" rot="16200000">
              <a:off x="8523360" y="4404960"/>
              <a:ext cx="67680" cy="67680"/>
            </a:xfrm>
            <a:custGeom>
              <a:avLst/>
              <a:gdLst/>
              <a:ahLst/>
              <a:rect l="l" t="t" r="r" b="b"/>
              <a:pathLst>
                <a:path w="1433" h="1431">
                  <a:moveTo>
                    <a:pt x="715" y="0"/>
                  </a:moveTo>
                  <a:cubicBezTo>
                    <a:pt x="319" y="0"/>
                    <a:pt x="0" y="320"/>
                    <a:pt x="0" y="715"/>
                  </a:cubicBezTo>
                  <a:cubicBezTo>
                    <a:pt x="0" y="1111"/>
                    <a:pt x="319" y="1430"/>
                    <a:pt x="715" y="1430"/>
                  </a:cubicBezTo>
                  <a:cubicBezTo>
                    <a:pt x="1111" y="1430"/>
                    <a:pt x="1432" y="1111"/>
                    <a:pt x="1432" y="715"/>
                  </a:cubicBezTo>
                  <a:cubicBezTo>
                    <a:pt x="1432" y="320"/>
                    <a:pt x="1111" y="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Google Shape;1903;p28"/>
            <p:cNvSpPr/>
            <p:nvPr/>
          </p:nvSpPr>
          <p:spPr>
            <a:xfrm flipH="1" rot="16200000">
              <a:off x="8523360" y="4404600"/>
              <a:ext cx="67680" cy="67680"/>
            </a:xfrm>
            <a:custGeom>
              <a:avLst/>
              <a:gdLst/>
              <a:ahLst/>
              <a:rect l="l" t="t" r="r" b="b"/>
              <a:pathLst>
                <a:path w="1431" h="1431">
                  <a:moveTo>
                    <a:pt x="649" y="80"/>
                  </a:moveTo>
                  <a:cubicBezTo>
                    <a:pt x="926" y="80"/>
                    <a:pt x="1153" y="304"/>
                    <a:pt x="1153" y="583"/>
                  </a:cubicBezTo>
                  <a:cubicBezTo>
                    <a:pt x="1150" y="863"/>
                    <a:pt x="926" y="1087"/>
                    <a:pt x="649" y="1087"/>
                  </a:cubicBezTo>
                  <a:cubicBezTo>
                    <a:pt x="372" y="1087"/>
                    <a:pt x="146" y="863"/>
                    <a:pt x="146" y="583"/>
                  </a:cubicBezTo>
                  <a:cubicBezTo>
                    <a:pt x="146" y="306"/>
                    <a:pt x="370" y="80"/>
                    <a:pt x="649" y="80"/>
                  </a:cubicBezTo>
                  <a:close/>
                  <a:moveTo>
                    <a:pt x="715" y="0"/>
                  </a:moveTo>
                  <a:cubicBezTo>
                    <a:pt x="320" y="0"/>
                    <a:pt x="0" y="320"/>
                    <a:pt x="0" y="715"/>
                  </a:cubicBezTo>
                  <a:cubicBezTo>
                    <a:pt x="0" y="1111"/>
                    <a:pt x="320" y="1430"/>
                    <a:pt x="715" y="1430"/>
                  </a:cubicBezTo>
                  <a:cubicBezTo>
                    <a:pt x="1111" y="1430"/>
                    <a:pt x="1430" y="1111"/>
                    <a:pt x="1430" y="715"/>
                  </a:cubicBezTo>
                  <a:cubicBezTo>
                    <a:pt x="1430" y="320"/>
                    <a:pt x="1111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3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Google Shape;1904;p28"/>
            <p:cNvSpPr/>
            <p:nvPr/>
          </p:nvSpPr>
          <p:spPr>
            <a:xfrm flipH="1" rot="16200000">
              <a:off x="8777160" y="4295160"/>
              <a:ext cx="67680" cy="676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715" y="1"/>
                  </a:moveTo>
                  <a:cubicBezTo>
                    <a:pt x="320" y="1"/>
                    <a:pt x="0" y="323"/>
                    <a:pt x="0" y="718"/>
                  </a:cubicBezTo>
                  <a:cubicBezTo>
                    <a:pt x="0" y="1114"/>
                    <a:pt x="320" y="1433"/>
                    <a:pt x="715" y="1433"/>
                  </a:cubicBezTo>
                  <a:cubicBezTo>
                    <a:pt x="1111" y="1433"/>
                    <a:pt x="1430" y="1114"/>
                    <a:pt x="1430" y="718"/>
                  </a:cubicBezTo>
                  <a:cubicBezTo>
                    <a:pt x="1430" y="323"/>
                    <a:pt x="1111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Google Shape;1905;p28"/>
            <p:cNvSpPr/>
            <p:nvPr/>
          </p:nvSpPr>
          <p:spPr>
            <a:xfrm flipH="1" rot="16200000">
              <a:off x="8777160" y="4295160"/>
              <a:ext cx="67680" cy="676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647" y="80"/>
                  </a:moveTo>
                  <a:cubicBezTo>
                    <a:pt x="924" y="80"/>
                    <a:pt x="1150" y="304"/>
                    <a:pt x="1150" y="584"/>
                  </a:cubicBezTo>
                  <a:cubicBezTo>
                    <a:pt x="1150" y="866"/>
                    <a:pt x="924" y="1090"/>
                    <a:pt x="647" y="1090"/>
                  </a:cubicBezTo>
                  <a:cubicBezTo>
                    <a:pt x="370" y="1090"/>
                    <a:pt x="143" y="866"/>
                    <a:pt x="143" y="584"/>
                  </a:cubicBezTo>
                  <a:cubicBezTo>
                    <a:pt x="143" y="307"/>
                    <a:pt x="367" y="80"/>
                    <a:pt x="647" y="80"/>
                  </a:cubicBezTo>
                  <a:close/>
                  <a:moveTo>
                    <a:pt x="715" y="1"/>
                  </a:moveTo>
                  <a:cubicBezTo>
                    <a:pt x="320" y="1"/>
                    <a:pt x="0" y="320"/>
                    <a:pt x="0" y="716"/>
                  </a:cubicBezTo>
                  <a:cubicBezTo>
                    <a:pt x="0" y="1111"/>
                    <a:pt x="320" y="1433"/>
                    <a:pt x="715" y="1433"/>
                  </a:cubicBezTo>
                  <a:cubicBezTo>
                    <a:pt x="1111" y="1433"/>
                    <a:pt x="1430" y="1111"/>
                    <a:pt x="1430" y="716"/>
                  </a:cubicBezTo>
                  <a:cubicBezTo>
                    <a:pt x="1430" y="320"/>
                    <a:pt x="1111" y="1"/>
                    <a:pt x="715" y="1"/>
                  </a:cubicBezTo>
                  <a:close/>
                </a:path>
              </a:pathLst>
            </a:custGeom>
            <a:solidFill>
              <a:srgbClr val="ffffff">
                <a:alpha val="3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Google Shape;1906;p28"/>
            <p:cNvSpPr/>
            <p:nvPr/>
          </p:nvSpPr>
          <p:spPr>
            <a:xfrm flipH="1" rot="16200000">
              <a:off x="8777160" y="4517280"/>
              <a:ext cx="67680" cy="676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716" y="1"/>
                  </a:moveTo>
                  <a:cubicBezTo>
                    <a:pt x="320" y="1"/>
                    <a:pt x="1" y="323"/>
                    <a:pt x="1" y="718"/>
                  </a:cubicBezTo>
                  <a:cubicBezTo>
                    <a:pt x="1" y="1114"/>
                    <a:pt x="320" y="1433"/>
                    <a:pt x="716" y="1433"/>
                  </a:cubicBezTo>
                  <a:cubicBezTo>
                    <a:pt x="1111" y="1433"/>
                    <a:pt x="1430" y="1114"/>
                    <a:pt x="1430" y="718"/>
                  </a:cubicBezTo>
                  <a:cubicBezTo>
                    <a:pt x="1430" y="323"/>
                    <a:pt x="1111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Google Shape;1907;p28"/>
            <p:cNvSpPr/>
            <p:nvPr/>
          </p:nvSpPr>
          <p:spPr>
            <a:xfrm flipH="1" rot="16200000">
              <a:off x="8777160" y="4517280"/>
              <a:ext cx="67680" cy="676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647" y="80"/>
                  </a:moveTo>
                  <a:cubicBezTo>
                    <a:pt x="924" y="80"/>
                    <a:pt x="1151" y="304"/>
                    <a:pt x="1151" y="584"/>
                  </a:cubicBezTo>
                  <a:cubicBezTo>
                    <a:pt x="1151" y="866"/>
                    <a:pt x="927" y="1090"/>
                    <a:pt x="647" y="1090"/>
                  </a:cubicBezTo>
                  <a:cubicBezTo>
                    <a:pt x="370" y="1090"/>
                    <a:pt x="141" y="866"/>
                    <a:pt x="141" y="584"/>
                  </a:cubicBezTo>
                  <a:cubicBezTo>
                    <a:pt x="141" y="307"/>
                    <a:pt x="365" y="80"/>
                    <a:pt x="647" y="80"/>
                  </a:cubicBezTo>
                  <a:close/>
                  <a:moveTo>
                    <a:pt x="716" y="1"/>
                  </a:moveTo>
                  <a:cubicBezTo>
                    <a:pt x="320" y="1"/>
                    <a:pt x="1" y="320"/>
                    <a:pt x="1" y="716"/>
                  </a:cubicBezTo>
                  <a:cubicBezTo>
                    <a:pt x="1" y="1111"/>
                    <a:pt x="320" y="1433"/>
                    <a:pt x="716" y="1433"/>
                  </a:cubicBezTo>
                  <a:cubicBezTo>
                    <a:pt x="1111" y="1433"/>
                    <a:pt x="1430" y="1111"/>
                    <a:pt x="1430" y="716"/>
                  </a:cubicBezTo>
                  <a:cubicBezTo>
                    <a:pt x="1430" y="320"/>
                    <a:pt x="1111" y="1"/>
                    <a:pt x="716" y="1"/>
                  </a:cubicBezTo>
                  <a:close/>
                </a:path>
              </a:pathLst>
            </a:custGeom>
            <a:solidFill>
              <a:srgbClr val="ffffff">
                <a:alpha val="3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485" name="Google Shape;1908;p28"/>
          <p:cNvGrpSpPr/>
          <p:nvPr/>
        </p:nvGrpSpPr>
        <p:grpSpPr>
          <a:xfrm>
            <a:off x="8382960" y="75600"/>
            <a:ext cx="845280" cy="838800"/>
            <a:chOff x="8382960" y="75600"/>
            <a:chExt cx="845280" cy="838800"/>
          </a:xfrm>
        </p:grpSpPr>
        <p:sp>
          <p:nvSpPr>
            <p:cNvPr id="486" name="Google Shape;1909;p28"/>
            <p:cNvSpPr/>
            <p:nvPr/>
          </p:nvSpPr>
          <p:spPr>
            <a:xfrm rot="16200000">
              <a:off x="8391240" y="92880"/>
              <a:ext cx="787680" cy="804600"/>
            </a:xfrm>
            <a:custGeom>
              <a:avLst/>
              <a:gdLst/>
              <a:ahLst/>
              <a:rect l="l" t="t" r="r" b="b"/>
              <a:pathLst>
                <a:path w="18916" h="19325">
                  <a:moveTo>
                    <a:pt x="9459" y="1"/>
                  </a:moveTo>
                  <a:cubicBezTo>
                    <a:pt x="7887" y="12"/>
                    <a:pt x="6304" y="412"/>
                    <a:pt x="4922" y="1167"/>
                  </a:cubicBezTo>
                  <a:lnTo>
                    <a:pt x="4418" y="1475"/>
                  </a:lnTo>
                  <a:lnTo>
                    <a:pt x="4168" y="1628"/>
                  </a:lnTo>
                  <a:lnTo>
                    <a:pt x="3930" y="1805"/>
                  </a:lnTo>
                  <a:lnTo>
                    <a:pt x="3458" y="2161"/>
                  </a:lnTo>
                  <a:cubicBezTo>
                    <a:pt x="3310" y="2288"/>
                    <a:pt x="3165" y="2420"/>
                    <a:pt x="3020" y="2552"/>
                  </a:cubicBezTo>
                  <a:lnTo>
                    <a:pt x="2801" y="2755"/>
                  </a:lnTo>
                  <a:cubicBezTo>
                    <a:pt x="2733" y="2823"/>
                    <a:pt x="2667" y="2895"/>
                    <a:pt x="2601" y="2968"/>
                  </a:cubicBezTo>
                  <a:lnTo>
                    <a:pt x="2205" y="3404"/>
                  </a:lnTo>
                  <a:cubicBezTo>
                    <a:pt x="2079" y="3554"/>
                    <a:pt x="1965" y="3712"/>
                    <a:pt x="1846" y="3870"/>
                  </a:cubicBezTo>
                  <a:cubicBezTo>
                    <a:pt x="1730" y="4029"/>
                    <a:pt x="1609" y="4184"/>
                    <a:pt x="1509" y="4356"/>
                  </a:cubicBezTo>
                  <a:cubicBezTo>
                    <a:pt x="665" y="5677"/>
                    <a:pt x="124" y="7220"/>
                    <a:pt x="32" y="8798"/>
                  </a:cubicBezTo>
                  <a:lnTo>
                    <a:pt x="3" y="9386"/>
                  </a:lnTo>
                  <a:lnTo>
                    <a:pt x="0" y="9460"/>
                  </a:lnTo>
                  <a:lnTo>
                    <a:pt x="0" y="9513"/>
                  </a:lnTo>
                  <a:lnTo>
                    <a:pt x="0" y="9621"/>
                  </a:lnTo>
                  <a:lnTo>
                    <a:pt x="0" y="9834"/>
                  </a:lnTo>
                  <a:lnTo>
                    <a:pt x="0" y="10699"/>
                  </a:lnTo>
                  <a:lnTo>
                    <a:pt x="0" y="12425"/>
                  </a:lnTo>
                  <a:lnTo>
                    <a:pt x="0" y="19325"/>
                  </a:lnTo>
                  <a:lnTo>
                    <a:pt x="5096" y="19325"/>
                  </a:lnTo>
                  <a:lnTo>
                    <a:pt x="5096" y="12425"/>
                  </a:lnTo>
                  <a:lnTo>
                    <a:pt x="5096" y="10699"/>
                  </a:lnTo>
                  <a:lnTo>
                    <a:pt x="5096" y="9837"/>
                  </a:lnTo>
                  <a:lnTo>
                    <a:pt x="5096" y="9621"/>
                  </a:lnTo>
                  <a:lnTo>
                    <a:pt x="5096" y="9513"/>
                  </a:lnTo>
                  <a:lnTo>
                    <a:pt x="5096" y="9460"/>
                  </a:lnTo>
                  <a:lnTo>
                    <a:pt x="5099" y="9428"/>
                  </a:lnTo>
                  <a:cubicBezTo>
                    <a:pt x="5107" y="9338"/>
                    <a:pt x="5112" y="9246"/>
                    <a:pt x="5117" y="9156"/>
                  </a:cubicBezTo>
                  <a:cubicBezTo>
                    <a:pt x="5151" y="8431"/>
                    <a:pt x="5410" y="7740"/>
                    <a:pt x="5792" y="7123"/>
                  </a:cubicBezTo>
                  <a:cubicBezTo>
                    <a:pt x="5832" y="7041"/>
                    <a:pt x="5895" y="6970"/>
                    <a:pt x="5951" y="6899"/>
                  </a:cubicBezTo>
                  <a:cubicBezTo>
                    <a:pt x="6006" y="6825"/>
                    <a:pt x="6056" y="6751"/>
                    <a:pt x="6114" y="6680"/>
                  </a:cubicBezTo>
                  <a:cubicBezTo>
                    <a:pt x="6178" y="6614"/>
                    <a:pt x="6241" y="6548"/>
                    <a:pt x="6299" y="6479"/>
                  </a:cubicBezTo>
                  <a:cubicBezTo>
                    <a:pt x="6331" y="6448"/>
                    <a:pt x="6360" y="6411"/>
                    <a:pt x="6391" y="6376"/>
                  </a:cubicBezTo>
                  <a:lnTo>
                    <a:pt x="6494" y="6289"/>
                  </a:lnTo>
                  <a:lnTo>
                    <a:pt x="6695" y="6105"/>
                  </a:lnTo>
                  <a:cubicBezTo>
                    <a:pt x="6771" y="6052"/>
                    <a:pt x="6845" y="5999"/>
                    <a:pt x="6916" y="5941"/>
                  </a:cubicBezTo>
                  <a:lnTo>
                    <a:pt x="7024" y="5859"/>
                  </a:lnTo>
                  <a:lnTo>
                    <a:pt x="7143" y="5791"/>
                  </a:lnTo>
                  <a:cubicBezTo>
                    <a:pt x="7222" y="5743"/>
                    <a:pt x="7299" y="5696"/>
                    <a:pt x="7375" y="5646"/>
                  </a:cubicBezTo>
                  <a:cubicBezTo>
                    <a:pt x="8013" y="5303"/>
                    <a:pt x="8726" y="5121"/>
                    <a:pt x="9456" y="5110"/>
                  </a:cubicBezTo>
                  <a:cubicBezTo>
                    <a:pt x="10184" y="5121"/>
                    <a:pt x="10894" y="5303"/>
                    <a:pt x="11535" y="5646"/>
                  </a:cubicBezTo>
                  <a:cubicBezTo>
                    <a:pt x="11611" y="5696"/>
                    <a:pt x="11690" y="5741"/>
                    <a:pt x="11767" y="5791"/>
                  </a:cubicBezTo>
                  <a:lnTo>
                    <a:pt x="11886" y="5859"/>
                  </a:lnTo>
                  <a:lnTo>
                    <a:pt x="11994" y="5941"/>
                  </a:lnTo>
                  <a:cubicBezTo>
                    <a:pt x="12068" y="5999"/>
                    <a:pt x="12139" y="6052"/>
                    <a:pt x="12215" y="6105"/>
                  </a:cubicBezTo>
                  <a:lnTo>
                    <a:pt x="12416" y="6289"/>
                  </a:lnTo>
                  <a:lnTo>
                    <a:pt x="12519" y="6376"/>
                  </a:lnTo>
                  <a:cubicBezTo>
                    <a:pt x="12550" y="6408"/>
                    <a:pt x="12577" y="6448"/>
                    <a:pt x="12611" y="6479"/>
                  </a:cubicBezTo>
                  <a:cubicBezTo>
                    <a:pt x="12669" y="6548"/>
                    <a:pt x="12732" y="6614"/>
                    <a:pt x="12796" y="6680"/>
                  </a:cubicBezTo>
                  <a:cubicBezTo>
                    <a:pt x="12854" y="6751"/>
                    <a:pt x="12904" y="6830"/>
                    <a:pt x="12959" y="6899"/>
                  </a:cubicBezTo>
                  <a:cubicBezTo>
                    <a:pt x="13014" y="6970"/>
                    <a:pt x="13075" y="7041"/>
                    <a:pt x="13117" y="7123"/>
                  </a:cubicBezTo>
                  <a:cubicBezTo>
                    <a:pt x="13502" y="7740"/>
                    <a:pt x="13761" y="8431"/>
                    <a:pt x="13795" y="9156"/>
                  </a:cubicBezTo>
                  <a:cubicBezTo>
                    <a:pt x="13798" y="9246"/>
                    <a:pt x="13803" y="9338"/>
                    <a:pt x="13811" y="9428"/>
                  </a:cubicBezTo>
                  <a:lnTo>
                    <a:pt x="13814" y="9460"/>
                  </a:lnTo>
                  <a:lnTo>
                    <a:pt x="13814" y="9513"/>
                  </a:lnTo>
                  <a:lnTo>
                    <a:pt x="13814" y="9621"/>
                  </a:lnTo>
                  <a:lnTo>
                    <a:pt x="13814" y="9837"/>
                  </a:lnTo>
                  <a:lnTo>
                    <a:pt x="13814" y="10699"/>
                  </a:lnTo>
                  <a:lnTo>
                    <a:pt x="13814" y="12425"/>
                  </a:lnTo>
                  <a:lnTo>
                    <a:pt x="13814" y="19325"/>
                  </a:lnTo>
                  <a:lnTo>
                    <a:pt x="18910" y="19325"/>
                  </a:lnTo>
                  <a:lnTo>
                    <a:pt x="18910" y="12425"/>
                  </a:lnTo>
                  <a:lnTo>
                    <a:pt x="18910" y="10699"/>
                  </a:lnTo>
                  <a:lnTo>
                    <a:pt x="18910" y="9837"/>
                  </a:lnTo>
                  <a:lnTo>
                    <a:pt x="18910" y="9621"/>
                  </a:lnTo>
                  <a:lnTo>
                    <a:pt x="18910" y="9513"/>
                  </a:lnTo>
                  <a:lnTo>
                    <a:pt x="18910" y="9460"/>
                  </a:lnTo>
                  <a:lnTo>
                    <a:pt x="18915" y="9386"/>
                  </a:lnTo>
                  <a:lnTo>
                    <a:pt x="18886" y="8798"/>
                  </a:lnTo>
                  <a:cubicBezTo>
                    <a:pt x="18794" y="7220"/>
                    <a:pt x="18253" y="5677"/>
                    <a:pt x="17409" y="4356"/>
                  </a:cubicBezTo>
                  <a:cubicBezTo>
                    <a:pt x="17309" y="4184"/>
                    <a:pt x="17190" y="4029"/>
                    <a:pt x="17071" y="3870"/>
                  </a:cubicBezTo>
                  <a:cubicBezTo>
                    <a:pt x="16953" y="3718"/>
                    <a:pt x="16837" y="3554"/>
                    <a:pt x="16713" y="3404"/>
                  </a:cubicBezTo>
                  <a:lnTo>
                    <a:pt x="16317" y="2968"/>
                  </a:lnTo>
                  <a:cubicBezTo>
                    <a:pt x="16251" y="2895"/>
                    <a:pt x="16185" y="2823"/>
                    <a:pt x="16116" y="2755"/>
                  </a:cubicBezTo>
                  <a:lnTo>
                    <a:pt x="15897" y="2552"/>
                  </a:lnTo>
                  <a:cubicBezTo>
                    <a:pt x="15752" y="2420"/>
                    <a:pt x="15607" y="2288"/>
                    <a:pt x="15460" y="2161"/>
                  </a:cubicBezTo>
                  <a:lnTo>
                    <a:pt x="14987" y="1805"/>
                  </a:lnTo>
                  <a:lnTo>
                    <a:pt x="14750" y="1628"/>
                  </a:lnTo>
                  <a:lnTo>
                    <a:pt x="14500" y="1475"/>
                  </a:lnTo>
                  <a:lnTo>
                    <a:pt x="13996" y="1167"/>
                  </a:lnTo>
                  <a:cubicBezTo>
                    <a:pt x="12614" y="412"/>
                    <a:pt x="11031" y="12"/>
                    <a:pt x="945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Google Shape;1910;p28"/>
            <p:cNvSpPr/>
            <p:nvPr/>
          </p:nvSpPr>
          <p:spPr>
            <a:xfrm rot="16200000">
              <a:off x="8876880" y="420480"/>
              <a:ext cx="83520" cy="537840"/>
            </a:xfrm>
            <a:custGeom>
              <a:avLst/>
              <a:gdLst/>
              <a:ahLst/>
              <a:rect l="l" t="t" r="r" b="b"/>
              <a:pathLst>
                <a:path w="2013" h="12916">
                  <a:moveTo>
                    <a:pt x="910" y="1"/>
                  </a:moveTo>
                  <a:cubicBezTo>
                    <a:pt x="406" y="798"/>
                    <a:pt x="77" y="1710"/>
                    <a:pt x="26" y="2654"/>
                  </a:cubicBezTo>
                  <a:lnTo>
                    <a:pt x="8" y="3008"/>
                  </a:lnTo>
                  <a:cubicBezTo>
                    <a:pt x="0" y="3132"/>
                    <a:pt x="5" y="3290"/>
                    <a:pt x="5" y="3430"/>
                  </a:cubicBezTo>
                  <a:lnTo>
                    <a:pt x="5" y="4292"/>
                  </a:lnTo>
                  <a:lnTo>
                    <a:pt x="5" y="6012"/>
                  </a:lnTo>
                  <a:lnTo>
                    <a:pt x="5" y="12915"/>
                  </a:lnTo>
                  <a:lnTo>
                    <a:pt x="1316" y="12915"/>
                  </a:lnTo>
                  <a:lnTo>
                    <a:pt x="1316" y="6012"/>
                  </a:lnTo>
                  <a:lnTo>
                    <a:pt x="1316" y="4290"/>
                  </a:lnTo>
                  <a:lnTo>
                    <a:pt x="1316" y="3425"/>
                  </a:lnTo>
                  <a:lnTo>
                    <a:pt x="1316" y="3211"/>
                  </a:lnTo>
                  <a:lnTo>
                    <a:pt x="1316" y="3103"/>
                  </a:lnTo>
                  <a:lnTo>
                    <a:pt x="1316" y="3050"/>
                  </a:lnTo>
                  <a:lnTo>
                    <a:pt x="1319" y="3016"/>
                  </a:lnTo>
                  <a:cubicBezTo>
                    <a:pt x="1327" y="2929"/>
                    <a:pt x="1332" y="2834"/>
                    <a:pt x="1335" y="2747"/>
                  </a:cubicBezTo>
                  <a:cubicBezTo>
                    <a:pt x="1369" y="2021"/>
                    <a:pt x="1625" y="1328"/>
                    <a:pt x="2013" y="713"/>
                  </a:cubicBezTo>
                  <a:lnTo>
                    <a:pt x="910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Google Shape;1911;p28"/>
            <p:cNvSpPr/>
            <p:nvPr/>
          </p:nvSpPr>
          <p:spPr>
            <a:xfrm rot="16200000">
              <a:off x="8867520" y="608400"/>
              <a:ext cx="48960" cy="447120"/>
            </a:xfrm>
            <a:custGeom>
              <a:avLst/>
              <a:gdLst/>
              <a:ahLst/>
              <a:rect l="l" t="t" r="r" b="b"/>
              <a:pathLst>
                <a:path w="1182" h="10742">
                  <a:moveTo>
                    <a:pt x="751" y="1"/>
                  </a:moveTo>
                  <a:cubicBezTo>
                    <a:pt x="671" y="1"/>
                    <a:pt x="591" y="25"/>
                    <a:pt x="517" y="69"/>
                  </a:cubicBezTo>
                  <a:cubicBezTo>
                    <a:pt x="417" y="138"/>
                    <a:pt x="332" y="254"/>
                    <a:pt x="298" y="399"/>
                  </a:cubicBezTo>
                  <a:cubicBezTo>
                    <a:pt x="235" y="639"/>
                    <a:pt x="166" y="879"/>
                    <a:pt x="135" y="1127"/>
                  </a:cubicBezTo>
                  <a:lnTo>
                    <a:pt x="79" y="1496"/>
                  </a:lnTo>
                  <a:cubicBezTo>
                    <a:pt x="61" y="1617"/>
                    <a:pt x="40" y="1741"/>
                    <a:pt x="37" y="1865"/>
                  </a:cubicBezTo>
                  <a:lnTo>
                    <a:pt x="0" y="2606"/>
                  </a:lnTo>
                  <a:lnTo>
                    <a:pt x="0" y="3200"/>
                  </a:lnTo>
                  <a:lnTo>
                    <a:pt x="0" y="5571"/>
                  </a:lnTo>
                  <a:lnTo>
                    <a:pt x="0" y="10314"/>
                  </a:lnTo>
                  <a:cubicBezTo>
                    <a:pt x="0" y="10546"/>
                    <a:pt x="203" y="10741"/>
                    <a:pt x="443" y="10741"/>
                  </a:cubicBezTo>
                  <a:cubicBezTo>
                    <a:pt x="686" y="10741"/>
                    <a:pt x="884" y="10551"/>
                    <a:pt x="884" y="10314"/>
                  </a:cubicBezTo>
                  <a:lnTo>
                    <a:pt x="884" y="5571"/>
                  </a:lnTo>
                  <a:lnTo>
                    <a:pt x="884" y="3200"/>
                  </a:lnTo>
                  <a:lnTo>
                    <a:pt x="884" y="2606"/>
                  </a:lnTo>
                  <a:lnTo>
                    <a:pt x="918" y="1939"/>
                  </a:lnTo>
                  <a:cubicBezTo>
                    <a:pt x="918" y="1826"/>
                    <a:pt x="936" y="1715"/>
                    <a:pt x="955" y="1604"/>
                  </a:cubicBezTo>
                  <a:lnTo>
                    <a:pt x="1002" y="1274"/>
                  </a:lnTo>
                  <a:cubicBezTo>
                    <a:pt x="1029" y="1055"/>
                    <a:pt x="1092" y="839"/>
                    <a:pt x="1147" y="623"/>
                  </a:cubicBezTo>
                  <a:cubicBezTo>
                    <a:pt x="1182" y="491"/>
                    <a:pt x="1166" y="362"/>
                    <a:pt x="1116" y="254"/>
                  </a:cubicBezTo>
                  <a:cubicBezTo>
                    <a:pt x="1068" y="145"/>
                    <a:pt x="984" y="58"/>
                    <a:pt x="868" y="19"/>
                  </a:cubicBezTo>
                  <a:cubicBezTo>
                    <a:pt x="830" y="7"/>
                    <a:pt x="790" y="1"/>
                    <a:pt x="75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Google Shape;1912;p28"/>
            <p:cNvSpPr/>
            <p:nvPr/>
          </p:nvSpPr>
          <p:spPr>
            <a:xfrm rot="16200000">
              <a:off x="9055800" y="742320"/>
              <a:ext cx="263520" cy="80280"/>
            </a:xfrm>
            <a:custGeom>
              <a:avLst/>
              <a:gdLst/>
              <a:ahLst/>
              <a:rect l="l" t="t" r="r" b="b"/>
              <a:pathLst>
                <a:path w="6337" h="1940">
                  <a:moveTo>
                    <a:pt x="995" y="0"/>
                  </a:moveTo>
                  <a:cubicBezTo>
                    <a:pt x="449" y="0"/>
                    <a:pt x="0" y="436"/>
                    <a:pt x="0" y="968"/>
                  </a:cubicBezTo>
                  <a:cubicBezTo>
                    <a:pt x="0" y="1504"/>
                    <a:pt x="449" y="1939"/>
                    <a:pt x="995" y="1939"/>
                  </a:cubicBezTo>
                  <a:lnTo>
                    <a:pt x="5342" y="1939"/>
                  </a:lnTo>
                  <a:cubicBezTo>
                    <a:pt x="5888" y="1939"/>
                    <a:pt x="6336" y="1504"/>
                    <a:pt x="6336" y="968"/>
                  </a:cubicBezTo>
                  <a:cubicBezTo>
                    <a:pt x="6334" y="436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Google Shape;1913;p28"/>
            <p:cNvSpPr/>
            <p:nvPr/>
          </p:nvSpPr>
          <p:spPr>
            <a:xfrm rot="16200000">
              <a:off x="9063360" y="735120"/>
              <a:ext cx="249120" cy="80640"/>
            </a:xfrm>
            <a:custGeom>
              <a:avLst/>
              <a:gdLst/>
              <a:ahLst/>
              <a:rect l="l" t="t" r="r" b="b"/>
              <a:pathLst>
                <a:path w="5989" h="1942">
                  <a:moveTo>
                    <a:pt x="647" y="0"/>
                  </a:moveTo>
                  <a:cubicBezTo>
                    <a:pt x="399" y="0"/>
                    <a:pt x="175" y="90"/>
                    <a:pt x="1" y="235"/>
                  </a:cubicBezTo>
                  <a:lnTo>
                    <a:pt x="4102" y="235"/>
                  </a:lnTo>
                  <a:cubicBezTo>
                    <a:pt x="4168" y="235"/>
                    <a:pt x="4231" y="240"/>
                    <a:pt x="4295" y="254"/>
                  </a:cubicBezTo>
                  <a:cubicBezTo>
                    <a:pt x="5049" y="401"/>
                    <a:pt x="5049" y="1535"/>
                    <a:pt x="4295" y="1688"/>
                  </a:cubicBezTo>
                  <a:cubicBezTo>
                    <a:pt x="4231" y="1702"/>
                    <a:pt x="4168" y="1707"/>
                    <a:pt x="4102" y="1707"/>
                  </a:cubicBezTo>
                  <a:lnTo>
                    <a:pt x="1" y="1707"/>
                  </a:lnTo>
                  <a:cubicBezTo>
                    <a:pt x="175" y="1852"/>
                    <a:pt x="399" y="1942"/>
                    <a:pt x="647" y="1942"/>
                  </a:cubicBezTo>
                  <a:lnTo>
                    <a:pt x="4994" y="1942"/>
                  </a:lnTo>
                  <a:cubicBezTo>
                    <a:pt x="5540" y="1942"/>
                    <a:pt x="5988" y="1506"/>
                    <a:pt x="5988" y="974"/>
                  </a:cubicBezTo>
                  <a:cubicBezTo>
                    <a:pt x="5988" y="438"/>
                    <a:pt x="5540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Google Shape;1914;p28"/>
            <p:cNvSpPr/>
            <p:nvPr/>
          </p:nvSpPr>
          <p:spPr>
            <a:xfrm rot="16200000">
              <a:off x="8411400" y="425520"/>
              <a:ext cx="396720" cy="138960"/>
            </a:xfrm>
            <a:custGeom>
              <a:avLst/>
              <a:gdLst/>
              <a:ahLst/>
              <a:rect l="l" t="t" r="r" b="b"/>
              <a:pathLst>
                <a:path w="9528" h="3341">
                  <a:moveTo>
                    <a:pt x="4764" y="1"/>
                  </a:moveTo>
                  <a:cubicBezTo>
                    <a:pt x="3820" y="14"/>
                    <a:pt x="2883" y="251"/>
                    <a:pt x="2052" y="700"/>
                  </a:cubicBezTo>
                  <a:lnTo>
                    <a:pt x="1749" y="884"/>
                  </a:lnTo>
                  <a:lnTo>
                    <a:pt x="1599" y="977"/>
                  </a:lnTo>
                  <a:lnTo>
                    <a:pt x="1456" y="1088"/>
                  </a:lnTo>
                  <a:lnTo>
                    <a:pt x="1174" y="1299"/>
                  </a:lnTo>
                  <a:lnTo>
                    <a:pt x="910" y="1539"/>
                  </a:lnTo>
                  <a:lnTo>
                    <a:pt x="778" y="1657"/>
                  </a:lnTo>
                  <a:cubicBezTo>
                    <a:pt x="733" y="1699"/>
                    <a:pt x="699" y="1747"/>
                    <a:pt x="660" y="1789"/>
                  </a:cubicBezTo>
                  <a:lnTo>
                    <a:pt x="417" y="2053"/>
                  </a:lnTo>
                  <a:cubicBezTo>
                    <a:pt x="343" y="2145"/>
                    <a:pt x="277" y="2243"/>
                    <a:pt x="203" y="2338"/>
                  </a:cubicBezTo>
                  <a:cubicBezTo>
                    <a:pt x="132" y="2433"/>
                    <a:pt x="56" y="2522"/>
                    <a:pt x="0" y="2628"/>
                  </a:cubicBezTo>
                  <a:lnTo>
                    <a:pt x="1103" y="3340"/>
                  </a:lnTo>
                  <a:cubicBezTo>
                    <a:pt x="1148" y="3256"/>
                    <a:pt x="1206" y="3187"/>
                    <a:pt x="1261" y="3116"/>
                  </a:cubicBezTo>
                  <a:cubicBezTo>
                    <a:pt x="1319" y="3045"/>
                    <a:pt x="1367" y="2966"/>
                    <a:pt x="1427" y="2897"/>
                  </a:cubicBezTo>
                  <a:cubicBezTo>
                    <a:pt x="1490" y="2831"/>
                    <a:pt x="1551" y="2765"/>
                    <a:pt x="1612" y="2697"/>
                  </a:cubicBezTo>
                  <a:cubicBezTo>
                    <a:pt x="1643" y="2662"/>
                    <a:pt x="1670" y="2623"/>
                    <a:pt x="1704" y="2594"/>
                  </a:cubicBezTo>
                  <a:lnTo>
                    <a:pt x="1807" y="2504"/>
                  </a:lnTo>
                  <a:lnTo>
                    <a:pt x="2007" y="2319"/>
                  </a:lnTo>
                  <a:cubicBezTo>
                    <a:pt x="2081" y="2267"/>
                    <a:pt x="2155" y="2214"/>
                    <a:pt x="2229" y="2158"/>
                  </a:cubicBezTo>
                  <a:lnTo>
                    <a:pt x="2337" y="2077"/>
                  </a:lnTo>
                  <a:lnTo>
                    <a:pt x="2456" y="2008"/>
                  </a:lnTo>
                  <a:cubicBezTo>
                    <a:pt x="2532" y="1958"/>
                    <a:pt x="2609" y="1910"/>
                    <a:pt x="2685" y="1863"/>
                  </a:cubicBezTo>
                  <a:cubicBezTo>
                    <a:pt x="3329" y="1520"/>
                    <a:pt x="4038" y="1338"/>
                    <a:pt x="4766" y="1328"/>
                  </a:cubicBezTo>
                  <a:cubicBezTo>
                    <a:pt x="5495" y="1338"/>
                    <a:pt x="6207" y="1520"/>
                    <a:pt x="6848" y="1863"/>
                  </a:cubicBezTo>
                  <a:cubicBezTo>
                    <a:pt x="6924" y="1910"/>
                    <a:pt x="6998" y="1961"/>
                    <a:pt x="7077" y="2008"/>
                  </a:cubicBezTo>
                  <a:lnTo>
                    <a:pt x="7196" y="2077"/>
                  </a:lnTo>
                  <a:lnTo>
                    <a:pt x="7307" y="2158"/>
                  </a:lnTo>
                  <a:cubicBezTo>
                    <a:pt x="7378" y="2214"/>
                    <a:pt x="7449" y="2267"/>
                    <a:pt x="7526" y="2319"/>
                  </a:cubicBezTo>
                  <a:lnTo>
                    <a:pt x="7726" y="2504"/>
                  </a:lnTo>
                  <a:lnTo>
                    <a:pt x="7829" y="2594"/>
                  </a:lnTo>
                  <a:cubicBezTo>
                    <a:pt x="7863" y="2628"/>
                    <a:pt x="7892" y="2662"/>
                    <a:pt x="7921" y="2697"/>
                  </a:cubicBezTo>
                  <a:cubicBezTo>
                    <a:pt x="7982" y="2765"/>
                    <a:pt x="8043" y="2831"/>
                    <a:pt x="8106" y="2897"/>
                  </a:cubicBezTo>
                  <a:cubicBezTo>
                    <a:pt x="8166" y="2966"/>
                    <a:pt x="8214" y="3042"/>
                    <a:pt x="8272" y="3116"/>
                  </a:cubicBezTo>
                  <a:cubicBezTo>
                    <a:pt x="8327" y="3187"/>
                    <a:pt x="8385" y="3256"/>
                    <a:pt x="8430" y="3340"/>
                  </a:cubicBezTo>
                  <a:lnTo>
                    <a:pt x="9528" y="2628"/>
                  </a:lnTo>
                  <a:cubicBezTo>
                    <a:pt x="9472" y="2522"/>
                    <a:pt x="9393" y="2433"/>
                    <a:pt x="9322" y="2338"/>
                  </a:cubicBezTo>
                  <a:cubicBezTo>
                    <a:pt x="9251" y="2240"/>
                    <a:pt x="9185" y="2143"/>
                    <a:pt x="9108" y="2053"/>
                  </a:cubicBezTo>
                  <a:lnTo>
                    <a:pt x="8868" y="1789"/>
                  </a:lnTo>
                  <a:cubicBezTo>
                    <a:pt x="8829" y="1747"/>
                    <a:pt x="8792" y="1697"/>
                    <a:pt x="8749" y="1657"/>
                  </a:cubicBezTo>
                  <a:lnTo>
                    <a:pt x="8618" y="1539"/>
                  </a:lnTo>
                  <a:lnTo>
                    <a:pt x="8354" y="1299"/>
                  </a:lnTo>
                  <a:lnTo>
                    <a:pt x="8069" y="1088"/>
                  </a:lnTo>
                  <a:lnTo>
                    <a:pt x="7929" y="977"/>
                  </a:lnTo>
                  <a:lnTo>
                    <a:pt x="7776" y="884"/>
                  </a:lnTo>
                  <a:lnTo>
                    <a:pt x="7473" y="700"/>
                  </a:lnTo>
                  <a:cubicBezTo>
                    <a:pt x="6642" y="249"/>
                    <a:pt x="5708" y="11"/>
                    <a:pt x="476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Google Shape;1915;p28"/>
            <p:cNvSpPr/>
            <p:nvPr/>
          </p:nvSpPr>
          <p:spPr>
            <a:xfrm rot="16200000">
              <a:off x="8233200" y="437040"/>
              <a:ext cx="480240" cy="115920"/>
            </a:xfrm>
            <a:custGeom>
              <a:avLst/>
              <a:gdLst/>
              <a:ahLst/>
              <a:rect l="l" t="t" r="r" b="b"/>
              <a:pathLst>
                <a:path w="11533" h="2794">
                  <a:moveTo>
                    <a:pt x="5767" y="0"/>
                  </a:moveTo>
                  <a:cubicBezTo>
                    <a:pt x="3778" y="5"/>
                    <a:pt x="1797" y="718"/>
                    <a:pt x="267" y="1978"/>
                  </a:cubicBezTo>
                  <a:cubicBezTo>
                    <a:pt x="43" y="2176"/>
                    <a:pt x="1" y="2485"/>
                    <a:pt x="167" y="2662"/>
                  </a:cubicBezTo>
                  <a:cubicBezTo>
                    <a:pt x="251" y="2750"/>
                    <a:pt x="366" y="2793"/>
                    <a:pt x="485" y="2793"/>
                  </a:cubicBezTo>
                  <a:cubicBezTo>
                    <a:pt x="604" y="2793"/>
                    <a:pt x="727" y="2749"/>
                    <a:pt x="826" y="2662"/>
                  </a:cubicBezTo>
                  <a:cubicBezTo>
                    <a:pt x="2206" y="1527"/>
                    <a:pt x="3984" y="889"/>
                    <a:pt x="5769" y="884"/>
                  </a:cubicBezTo>
                  <a:cubicBezTo>
                    <a:pt x="7558" y="894"/>
                    <a:pt x="9333" y="1527"/>
                    <a:pt x="10713" y="2662"/>
                  </a:cubicBezTo>
                  <a:cubicBezTo>
                    <a:pt x="10812" y="2749"/>
                    <a:pt x="10936" y="2793"/>
                    <a:pt x="11054" y="2793"/>
                  </a:cubicBezTo>
                  <a:cubicBezTo>
                    <a:pt x="11172" y="2793"/>
                    <a:pt x="11285" y="2750"/>
                    <a:pt x="11364" y="2662"/>
                  </a:cubicBezTo>
                  <a:cubicBezTo>
                    <a:pt x="11533" y="2485"/>
                    <a:pt x="11491" y="2176"/>
                    <a:pt x="11266" y="1978"/>
                  </a:cubicBezTo>
                  <a:cubicBezTo>
                    <a:pt x="9737" y="715"/>
                    <a:pt x="7756" y="5"/>
                    <a:pt x="576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Google Shape;1916;p28"/>
            <p:cNvSpPr/>
            <p:nvPr/>
          </p:nvSpPr>
          <p:spPr>
            <a:xfrm rot="16200000">
              <a:off x="8876880" y="31680"/>
              <a:ext cx="83520" cy="537840"/>
            </a:xfrm>
            <a:custGeom>
              <a:avLst/>
              <a:gdLst/>
              <a:ahLst/>
              <a:rect l="l" t="t" r="r" b="b"/>
              <a:pathLst>
                <a:path w="2011" h="12918">
                  <a:moveTo>
                    <a:pt x="1100" y="1"/>
                  </a:moveTo>
                  <a:lnTo>
                    <a:pt x="0" y="716"/>
                  </a:lnTo>
                  <a:cubicBezTo>
                    <a:pt x="383" y="1333"/>
                    <a:pt x="639" y="2024"/>
                    <a:pt x="676" y="2749"/>
                  </a:cubicBezTo>
                  <a:cubicBezTo>
                    <a:pt x="678" y="2839"/>
                    <a:pt x="686" y="2931"/>
                    <a:pt x="691" y="3021"/>
                  </a:cubicBezTo>
                  <a:lnTo>
                    <a:pt x="694" y="3053"/>
                  </a:lnTo>
                  <a:lnTo>
                    <a:pt x="694" y="3106"/>
                  </a:lnTo>
                  <a:lnTo>
                    <a:pt x="694" y="3214"/>
                  </a:lnTo>
                  <a:lnTo>
                    <a:pt x="694" y="3430"/>
                  </a:lnTo>
                  <a:lnTo>
                    <a:pt x="694" y="4292"/>
                  </a:lnTo>
                  <a:lnTo>
                    <a:pt x="694" y="6018"/>
                  </a:lnTo>
                  <a:lnTo>
                    <a:pt x="694" y="12918"/>
                  </a:lnTo>
                  <a:lnTo>
                    <a:pt x="2008" y="12918"/>
                  </a:lnTo>
                  <a:lnTo>
                    <a:pt x="2008" y="6018"/>
                  </a:lnTo>
                  <a:lnTo>
                    <a:pt x="2008" y="4292"/>
                  </a:lnTo>
                  <a:lnTo>
                    <a:pt x="2008" y="3430"/>
                  </a:lnTo>
                  <a:cubicBezTo>
                    <a:pt x="2005" y="3290"/>
                    <a:pt x="2010" y="3132"/>
                    <a:pt x="2005" y="3008"/>
                  </a:cubicBezTo>
                  <a:lnTo>
                    <a:pt x="1984" y="2654"/>
                  </a:lnTo>
                  <a:cubicBezTo>
                    <a:pt x="1936" y="1710"/>
                    <a:pt x="1607" y="798"/>
                    <a:pt x="1100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Google Shape;1917;p28"/>
            <p:cNvSpPr/>
            <p:nvPr/>
          </p:nvSpPr>
          <p:spPr>
            <a:xfrm rot="16200000">
              <a:off x="8867520" y="-65160"/>
              <a:ext cx="48960" cy="447120"/>
            </a:xfrm>
            <a:custGeom>
              <a:avLst/>
              <a:gdLst/>
              <a:ahLst/>
              <a:rect l="l" t="t" r="r" b="b"/>
              <a:pathLst>
                <a:path w="1182" h="10744">
                  <a:moveTo>
                    <a:pt x="439" y="1"/>
                  </a:moveTo>
                  <a:cubicBezTo>
                    <a:pt x="397" y="1"/>
                    <a:pt x="356" y="7"/>
                    <a:pt x="317" y="21"/>
                  </a:cubicBezTo>
                  <a:cubicBezTo>
                    <a:pt x="201" y="61"/>
                    <a:pt x="116" y="145"/>
                    <a:pt x="69" y="253"/>
                  </a:cubicBezTo>
                  <a:cubicBezTo>
                    <a:pt x="16" y="364"/>
                    <a:pt x="0" y="496"/>
                    <a:pt x="32" y="623"/>
                  </a:cubicBezTo>
                  <a:cubicBezTo>
                    <a:pt x="90" y="839"/>
                    <a:pt x="150" y="1055"/>
                    <a:pt x="177" y="1277"/>
                  </a:cubicBezTo>
                  <a:lnTo>
                    <a:pt x="227" y="1606"/>
                  </a:lnTo>
                  <a:cubicBezTo>
                    <a:pt x="243" y="1717"/>
                    <a:pt x="261" y="1828"/>
                    <a:pt x="264" y="1939"/>
                  </a:cubicBezTo>
                  <a:lnTo>
                    <a:pt x="296" y="2609"/>
                  </a:lnTo>
                  <a:lnTo>
                    <a:pt x="296" y="3202"/>
                  </a:lnTo>
                  <a:lnTo>
                    <a:pt x="296" y="5574"/>
                  </a:lnTo>
                  <a:lnTo>
                    <a:pt x="296" y="10313"/>
                  </a:lnTo>
                  <a:cubicBezTo>
                    <a:pt x="296" y="10551"/>
                    <a:pt x="496" y="10743"/>
                    <a:pt x="741" y="10743"/>
                  </a:cubicBezTo>
                  <a:cubicBezTo>
                    <a:pt x="984" y="10743"/>
                    <a:pt x="1182" y="10551"/>
                    <a:pt x="1182" y="10313"/>
                  </a:cubicBezTo>
                  <a:lnTo>
                    <a:pt x="1182" y="5574"/>
                  </a:lnTo>
                  <a:lnTo>
                    <a:pt x="1182" y="3202"/>
                  </a:lnTo>
                  <a:lnTo>
                    <a:pt x="1182" y="2609"/>
                  </a:lnTo>
                  <a:lnTo>
                    <a:pt x="1148" y="1868"/>
                  </a:lnTo>
                  <a:cubicBezTo>
                    <a:pt x="1142" y="1744"/>
                    <a:pt x="1124" y="1620"/>
                    <a:pt x="1103" y="1498"/>
                  </a:cubicBezTo>
                  <a:lnTo>
                    <a:pt x="1047" y="1129"/>
                  </a:lnTo>
                  <a:cubicBezTo>
                    <a:pt x="1016" y="881"/>
                    <a:pt x="950" y="641"/>
                    <a:pt x="886" y="398"/>
                  </a:cubicBezTo>
                  <a:cubicBezTo>
                    <a:pt x="849" y="259"/>
                    <a:pt x="768" y="140"/>
                    <a:pt x="665" y="69"/>
                  </a:cubicBezTo>
                  <a:cubicBezTo>
                    <a:pt x="594" y="24"/>
                    <a:pt x="516" y="1"/>
                    <a:pt x="43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Google Shape;1918;p28"/>
            <p:cNvSpPr/>
            <p:nvPr/>
          </p:nvSpPr>
          <p:spPr>
            <a:xfrm rot="16200000">
              <a:off x="8510760" y="656280"/>
              <a:ext cx="240840" cy="186840"/>
            </a:xfrm>
            <a:custGeom>
              <a:avLst/>
              <a:gdLst/>
              <a:ahLst/>
              <a:rect l="l" t="t" r="r" b="b"/>
              <a:pathLst>
                <a:path w="5786" h="4495">
                  <a:moveTo>
                    <a:pt x="1115" y="0"/>
                  </a:moveTo>
                  <a:cubicBezTo>
                    <a:pt x="807" y="0"/>
                    <a:pt x="506" y="141"/>
                    <a:pt x="315" y="405"/>
                  </a:cubicBezTo>
                  <a:cubicBezTo>
                    <a:pt x="1" y="846"/>
                    <a:pt x="109" y="1465"/>
                    <a:pt x="555" y="1785"/>
                  </a:cubicBezTo>
                  <a:lnTo>
                    <a:pt x="4092" y="4309"/>
                  </a:lnTo>
                  <a:cubicBezTo>
                    <a:pt x="4268" y="4434"/>
                    <a:pt x="4472" y="4495"/>
                    <a:pt x="4674" y="4495"/>
                  </a:cubicBezTo>
                  <a:cubicBezTo>
                    <a:pt x="4981" y="4495"/>
                    <a:pt x="5283" y="4354"/>
                    <a:pt x="5474" y="4090"/>
                  </a:cubicBezTo>
                  <a:cubicBezTo>
                    <a:pt x="5785" y="3647"/>
                    <a:pt x="5680" y="3027"/>
                    <a:pt x="5234" y="2710"/>
                  </a:cubicBezTo>
                  <a:lnTo>
                    <a:pt x="1697" y="186"/>
                  </a:lnTo>
                  <a:cubicBezTo>
                    <a:pt x="1520" y="61"/>
                    <a:pt x="1316" y="0"/>
                    <a:pt x="111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Google Shape;1919;p28"/>
            <p:cNvSpPr/>
            <p:nvPr/>
          </p:nvSpPr>
          <p:spPr>
            <a:xfrm rot="16200000">
              <a:off x="8514360" y="653040"/>
              <a:ext cx="233640" cy="186840"/>
            </a:xfrm>
            <a:custGeom>
              <a:avLst/>
              <a:gdLst/>
              <a:ahLst/>
              <a:rect l="l" t="t" r="r" b="b"/>
              <a:pathLst>
                <a:path w="5617" h="4492">
                  <a:moveTo>
                    <a:pt x="952" y="0"/>
                  </a:moveTo>
                  <a:cubicBezTo>
                    <a:pt x="922" y="0"/>
                    <a:pt x="893" y="1"/>
                    <a:pt x="863" y="4"/>
                  </a:cubicBezTo>
                  <a:lnTo>
                    <a:pt x="4200" y="2389"/>
                  </a:lnTo>
                  <a:cubicBezTo>
                    <a:pt x="4253" y="2423"/>
                    <a:pt x="4303" y="2468"/>
                    <a:pt x="4345" y="2513"/>
                  </a:cubicBezTo>
                  <a:cubicBezTo>
                    <a:pt x="4803" y="3000"/>
                    <a:pt x="4374" y="3759"/>
                    <a:pt x="3793" y="3759"/>
                  </a:cubicBezTo>
                  <a:cubicBezTo>
                    <a:pt x="3699" y="3759"/>
                    <a:pt x="3600" y="3739"/>
                    <a:pt x="3501" y="3694"/>
                  </a:cubicBezTo>
                  <a:cubicBezTo>
                    <a:pt x="3445" y="3668"/>
                    <a:pt x="3390" y="3636"/>
                    <a:pt x="3337" y="3597"/>
                  </a:cubicBezTo>
                  <a:lnTo>
                    <a:pt x="1" y="1215"/>
                  </a:lnTo>
                  <a:lnTo>
                    <a:pt x="1" y="1215"/>
                  </a:lnTo>
                  <a:cubicBezTo>
                    <a:pt x="56" y="1434"/>
                    <a:pt x="188" y="1640"/>
                    <a:pt x="388" y="1782"/>
                  </a:cubicBezTo>
                  <a:lnTo>
                    <a:pt x="3928" y="4306"/>
                  </a:lnTo>
                  <a:cubicBezTo>
                    <a:pt x="4103" y="4431"/>
                    <a:pt x="4306" y="4492"/>
                    <a:pt x="4507" y="4492"/>
                  </a:cubicBezTo>
                  <a:cubicBezTo>
                    <a:pt x="4814" y="4492"/>
                    <a:pt x="5116" y="4351"/>
                    <a:pt x="5308" y="4085"/>
                  </a:cubicBezTo>
                  <a:cubicBezTo>
                    <a:pt x="5616" y="3647"/>
                    <a:pt x="5511" y="3027"/>
                    <a:pt x="5065" y="2710"/>
                  </a:cubicBezTo>
                  <a:lnTo>
                    <a:pt x="1528" y="186"/>
                  </a:lnTo>
                  <a:cubicBezTo>
                    <a:pt x="1351" y="62"/>
                    <a:pt x="1152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Google Shape;1920;p28"/>
            <p:cNvSpPr/>
            <p:nvPr/>
          </p:nvSpPr>
          <p:spPr>
            <a:xfrm rot="16200000">
              <a:off x="8506080" y="153360"/>
              <a:ext cx="241560" cy="186120"/>
            </a:xfrm>
            <a:custGeom>
              <a:avLst/>
              <a:gdLst/>
              <a:ahLst/>
              <a:rect l="l" t="t" r="r" b="b"/>
              <a:pathLst>
                <a:path w="5806" h="4474">
                  <a:moveTo>
                    <a:pt x="4691" y="0"/>
                  </a:moveTo>
                  <a:cubicBezTo>
                    <a:pt x="4492" y="0"/>
                    <a:pt x="4290" y="60"/>
                    <a:pt x="4115" y="182"/>
                  </a:cubicBezTo>
                  <a:lnTo>
                    <a:pt x="559" y="2685"/>
                  </a:lnTo>
                  <a:cubicBezTo>
                    <a:pt x="111" y="3002"/>
                    <a:pt x="0" y="3617"/>
                    <a:pt x="311" y="4060"/>
                  </a:cubicBezTo>
                  <a:cubicBezTo>
                    <a:pt x="500" y="4330"/>
                    <a:pt x="803" y="4474"/>
                    <a:pt x="1112" y="4474"/>
                  </a:cubicBezTo>
                  <a:cubicBezTo>
                    <a:pt x="1312" y="4474"/>
                    <a:pt x="1515" y="4414"/>
                    <a:pt x="1691" y="4289"/>
                  </a:cubicBezTo>
                  <a:lnTo>
                    <a:pt x="5244" y="1789"/>
                  </a:lnTo>
                  <a:cubicBezTo>
                    <a:pt x="5692" y="1472"/>
                    <a:pt x="5806" y="855"/>
                    <a:pt x="5492" y="412"/>
                  </a:cubicBezTo>
                  <a:cubicBezTo>
                    <a:pt x="5304" y="144"/>
                    <a:pt x="5001" y="0"/>
                    <a:pt x="469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Google Shape;1921;p28"/>
            <p:cNvSpPr/>
            <p:nvPr/>
          </p:nvSpPr>
          <p:spPr>
            <a:xfrm rot="16200000">
              <a:off x="8509320" y="156960"/>
              <a:ext cx="234360" cy="186120"/>
            </a:xfrm>
            <a:custGeom>
              <a:avLst/>
              <a:gdLst/>
              <a:ahLst/>
              <a:rect l="l" t="t" r="r" b="b"/>
              <a:pathLst>
                <a:path w="5635" h="4478">
                  <a:moveTo>
                    <a:pt x="4696" y="1"/>
                  </a:moveTo>
                  <a:cubicBezTo>
                    <a:pt x="4495" y="1"/>
                    <a:pt x="4291" y="59"/>
                    <a:pt x="4116" y="184"/>
                  </a:cubicBezTo>
                  <a:lnTo>
                    <a:pt x="560" y="2684"/>
                  </a:lnTo>
                  <a:cubicBezTo>
                    <a:pt x="112" y="3001"/>
                    <a:pt x="1" y="3618"/>
                    <a:pt x="315" y="4061"/>
                  </a:cubicBezTo>
                  <a:cubicBezTo>
                    <a:pt x="501" y="4333"/>
                    <a:pt x="802" y="4477"/>
                    <a:pt x="1111" y="4477"/>
                  </a:cubicBezTo>
                  <a:cubicBezTo>
                    <a:pt x="1311" y="4477"/>
                    <a:pt x="1513" y="4417"/>
                    <a:pt x="1689" y="4293"/>
                  </a:cubicBezTo>
                  <a:lnTo>
                    <a:pt x="5242" y="1793"/>
                  </a:lnTo>
                  <a:cubicBezTo>
                    <a:pt x="5445" y="1650"/>
                    <a:pt x="5577" y="1444"/>
                    <a:pt x="5635" y="1226"/>
                  </a:cubicBezTo>
                  <a:lnTo>
                    <a:pt x="5635" y="1226"/>
                  </a:lnTo>
                  <a:lnTo>
                    <a:pt x="2282" y="3586"/>
                  </a:lnTo>
                  <a:cubicBezTo>
                    <a:pt x="2230" y="3621"/>
                    <a:pt x="2174" y="3655"/>
                    <a:pt x="2116" y="3679"/>
                  </a:cubicBezTo>
                  <a:cubicBezTo>
                    <a:pt x="2019" y="3721"/>
                    <a:pt x="1922" y="3740"/>
                    <a:pt x="1830" y="3740"/>
                  </a:cubicBezTo>
                  <a:cubicBezTo>
                    <a:pt x="1246" y="3740"/>
                    <a:pt x="818" y="2977"/>
                    <a:pt x="1283" y="2492"/>
                  </a:cubicBezTo>
                  <a:cubicBezTo>
                    <a:pt x="1325" y="2444"/>
                    <a:pt x="1375" y="2405"/>
                    <a:pt x="1428" y="2365"/>
                  </a:cubicBezTo>
                  <a:lnTo>
                    <a:pt x="4780" y="4"/>
                  </a:lnTo>
                  <a:cubicBezTo>
                    <a:pt x="4752" y="2"/>
                    <a:pt x="4724" y="1"/>
                    <a:pt x="469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Google Shape;1922;p28"/>
            <p:cNvSpPr/>
            <p:nvPr/>
          </p:nvSpPr>
          <p:spPr>
            <a:xfrm rot="16200000">
              <a:off x="8823600" y="687240"/>
              <a:ext cx="190440" cy="190440"/>
            </a:xfrm>
            <a:custGeom>
              <a:avLst/>
              <a:gdLst/>
              <a:ahLst/>
              <a:rect l="l" t="t" r="r" b="b"/>
              <a:pathLst>
                <a:path w="4578" h="4577">
                  <a:moveTo>
                    <a:pt x="2290" y="0"/>
                  </a:moveTo>
                  <a:cubicBezTo>
                    <a:pt x="1027" y="0"/>
                    <a:pt x="1" y="1024"/>
                    <a:pt x="1" y="2287"/>
                  </a:cubicBezTo>
                  <a:cubicBezTo>
                    <a:pt x="1" y="3550"/>
                    <a:pt x="1027" y="4577"/>
                    <a:pt x="2290" y="4577"/>
                  </a:cubicBezTo>
                  <a:cubicBezTo>
                    <a:pt x="3554" y="4577"/>
                    <a:pt x="4577" y="3550"/>
                    <a:pt x="4577" y="2287"/>
                  </a:cubicBezTo>
                  <a:cubicBezTo>
                    <a:pt x="4577" y="1024"/>
                    <a:pt x="3554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Google Shape;1923;p28"/>
            <p:cNvSpPr/>
            <p:nvPr/>
          </p:nvSpPr>
          <p:spPr>
            <a:xfrm rot="16200000">
              <a:off x="8832240" y="696240"/>
              <a:ext cx="173160" cy="173160"/>
            </a:xfrm>
            <a:custGeom>
              <a:avLst/>
              <a:gdLst/>
              <a:ahLst/>
              <a:rect l="l" t="t" r="r" b="b"/>
              <a:pathLst>
                <a:path w="4169" h="4168">
                  <a:moveTo>
                    <a:pt x="2084" y="0"/>
                  </a:moveTo>
                  <a:cubicBezTo>
                    <a:pt x="932" y="0"/>
                    <a:pt x="0" y="934"/>
                    <a:pt x="0" y="2084"/>
                  </a:cubicBezTo>
                  <a:cubicBezTo>
                    <a:pt x="0" y="3237"/>
                    <a:pt x="932" y="4168"/>
                    <a:pt x="2084" y="4168"/>
                  </a:cubicBezTo>
                  <a:cubicBezTo>
                    <a:pt x="3234" y="4168"/>
                    <a:pt x="4168" y="3237"/>
                    <a:pt x="4168" y="2084"/>
                  </a:cubicBezTo>
                  <a:cubicBezTo>
                    <a:pt x="4168" y="934"/>
                    <a:pt x="3234" y="0"/>
                    <a:pt x="20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8b03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Google Shape;1924;p28"/>
            <p:cNvSpPr/>
            <p:nvPr/>
          </p:nvSpPr>
          <p:spPr>
            <a:xfrm rot="16200000">
              <a:off x="8840520" y="704160"/>
              <a:ext cx="156600" cy="156600"/>
            </a:xfrm>
            <a:custGeom>
              <a:avLst/>
              <a:gdLst/>
              <a:ahLst/>
              <a:rect l="l" t="t" r="r" b="b"/>
              <a:pathLst>
                <a:path w="3768" h="3768">
                  <a:moveTo>
                    <a:pt x="1884" y="1"/>
                  </a:moveTo>
                  <a:cubicBezTo>
                    <a:pt x="845" y="1"/>
                    <a:pt x="1" y="845"/>
                    <a:pt x="1" y="1884"/>
                  </a:cubicBezTo>
                  <a:cubicBezTo>
                    <a:pt x="1" y="2923"/>
                    <a:pt x="845" y="3767"/>
                    <a:pt x="1884" y="3767"/>
                  </a:cubicBezTo>
                  <a:cubicBezTo>
                    <a:pt x="2924" y="3767"/>
                    <a:pt x="3768" y="2923"/>
                    <a:pt x="3768" y="1884"/>
                  </a:cubicBezTo>
                  <a:cubicBezTo>
                    <a:pt x="3768" y="845"/>
                    <a:pt x="2924" y="1"/>
                    <a:pt x="1884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Google Shape;1925;p28"/>
            <p:cNvSpPr/>
            <p:nvPr/>
          </p:nvSpPr>
          <p:spPr>
            <a:xfrm rot="16200000">
              <a:off x="8840520" y="704520"/>
              <a:ext cx="156600" cy="156600"/>
            </a:xfrm>
            <a:custGeom>
              <a:avLst/>
              <a:gdLst/>
              <a:ahLst/>
              <a:rect l="l" t="t" r="r" b="b"/>
              <a:pathLst>
                <a:path w="3770" h="3767">
                  <a:moveTo>
                    <a:pt x="1886" y="0"/>
                  </a:moveTo>
                  <a:cubicBezTo>
                    <a:pt x="1857" y="0"/>
                    <a:pt x="1823" y="3"/>
                    <a:pt x="1794" y="6"/>
                  </a:cubicBezTo>
                  <a:cubicBezTo>
                    <a:pt x="2670" y="61"/>
                    <a:pt x="3366" y="792"/>
                    <a:pt x="3366" y="1683"/>
                  </a:cubicBezTo>
                  <a:cubicBezTo>
                    <a:pt x="3366" y="2614"/>
                    <a:pt x="2614" y="3366"/>
                    <a:pt x="1686" y="3366"/>
                  </a:cubicBezTo>
                  <a:cubicBezTo>
                    <a:pt x="792" y="3366"/>
                    <a:pt x="66" y="2670"/>
                    <a:pt x="6" y="1794"/>
                  </a:cubicBezTo>
                  <a:cubicBezTo>
                    <a:pt x="3" y="1823"/>
                    <a:pt x="0" y="1852"/>
                    <a:pt x="0" y="1886"/>
                  </a:cubicBezTo>
                  <a:cubicBezTo>
                    <a:pt x="0" y="2928"/>
                    <a:pt x="844" y="3767"/>
                    <a:pt x="1881" y="3767"/>
                  </a:cubicBezTo>
                  <a:cubicBezTo>
                    <a:pt x="2923" y="3767"/>
                    <a:pt x="3764" y="2923"/>
                    <a:pt x="3764" y="1886"/>
                  </a:cubicBezTo>
                  <a:cubicBezTo>
                    <a:pt x="3770" y="842"/>
                    <a:pt x="2926" y="0"/>
                    <a:pt x="1886" y="0"/>
                  </a:cubicBezTo>
                  <a:close/>
                </a:path>
              </a:pathLst>
            </a:custGeom>
            <a:solidFill>
              <a:srgbClr val="20124d">
                <a:alpha val="3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" name="Google Shape;1926;p28"/>
            <p:cNvSpPr/>
            <p:nvPr/>
          </p:nvSpPr>
          <p:spPr>
            <a:xfrm rot="16200000">
              <a:off x="8879760" y="750960"/>
              <a:ext cx="72720" cy="63000"/>
            </a:xfrm>
            <a:custGeom>
              <a:avLst/>
              <a:gdLst/>
              <a:ahLst/>
              <a:rect l="l" t="t" r="r" b="b"/>
              <a:pathLst>
                <a:path w="1755" h="1524">
                  <a:moveTo>
                    <a:pt x="878" y="1"/>
                  </a:moveTo>
                  <a:cubicBezTo>
                    <a:pt x="767" y="1"/>
                    <a:pt x="656" y="58"/>
                    <a:pt x="602" y="173"/>
                  </a:cubicBezTo>
                  <a:cubicBezTo>
                    <a:pt x="555" y="265"/>
                    <a:pt x="465" y="328"/>
                    <a:pt x="365" y="344"/>
                  </a:cubicBezTo>
                  <a:cubicBezTo>
                    <a:pt x="106" y="381"/>
                    <a:pt x="1" y="698"/>
                    <a:pt x="191" y="880"/>
                  </a:cubicBezTo>
                  <a:cubicBezTo>
                    <a:pt x="262" y="951"/>
                    <a:pt x="296" y="1054"/>
                    <a:pt x="278" y="1157"/>
                  </a:cubicBezTo>
                  <a:cubicBezTo>
                    <a:pt x="244" y="1357"/>
                    <a:pt x="405" y="1523"/>
                    <a:pt x="588" y="1523"/>
                  </a:cubicBezTo>
                  <a:cubicBezTo>
                    <a:pt x="636" y="1523"/>
                    <a:pt x="686" y="1512"/>
                    <a:pt x="734" y="1486"/>
                  </a:cubicBezTo>
                  <a:cubicBezTo>
                    <a:pt x="780" y="1461"/>
                    <a:pt x="830" y="1449"/>
                    <a:pt x="881" y="1449"/>
                  </a:cubicBezTo>
                  <a:cubicBezTo>
                    <a:pt x="931" y="1449"/>
                    <a:pt x="981" y="1461"/>
                    <a:pt x="1027" y="1486"/>
                  </a:cubicBezTo>
                  <a:cubicBezTo>
                    <a:pt x="1076" y="1512"/>
                    <a:pt x="1126" y="1523"/>
                    <a:pt x="1174" y="1523"/>
                  </a:cubicBezTo>
                  <a:cubicBezTo>
                    <a:pt x="1357" y="1523"/>
                    <a:pt x="1517" y="1359"/>
                    <a:pt x="1483" y="1157"/>
                  </a:cubicBezTo>
                  <a:cubicBezTo>
                    <a:pt x="1462" y="1054"/>
                    <a:pt x="1499" y="951"/>
                    <a:pt x="1570" y="880"/>
                  </a:cubicBezTo>
                  <a:cubicBezTo>
                    <a:pt x="1755" y="698"/>
                    <a:pt x="1655" y="381"/>
                    <a:pt x="1396" y="344"/>
                  </a:cubicBezTo>
                  <a:cubicBezTo>
                    <a:pt x="1293" y="331"/>
                    <a:pt x="1206" y="265"/>
                    <a:pt x="1159" y="173"/>
                  </a:cubicBezTo>
                  <a:cubicBezTo>
                    <a:pt x="1101" y="58"/>
                    <a:pt x="989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" name="Google Shape;1927;p28"/>
            <p:cNvSpPr/>
            <p:nvPr/>
          </p:nvSpPr>
          <p:spPr>
            <a:xfrm rot="16200000">
              <a:off x="8914680" y="804240"/>
              <a:ext cx="7200" cy="15480"/>
            </a:xfrm>
            <a:custGeom>
              <a:avLst/>
              <a:gdLst/>
              <a:ahLst/>
              <a:rect l="l" t="t" r="r" b="b"/>
              <a:pathLst>
                <a:path w="183" h="378">
                  <a:moveTo>
                    <a:pt x="11" y="0"/>
                  </a:moveTo>
                  <a:cubicBezTo>
                    <a:pt x="0" y="88"/>
                    <a:pt x="26" y="180"/>
                    <a:pt x="103" y="254"/>
                  </a:cubicBezTo>
                  <a:cubicBezTo>
                    <a:pt x="140" y="291"/>
                    <a:pt x="166" y="333"/>
                    <a:pt x="182" y="378"/>
                  </a:cubicBezTo>
                  <a:cubicBezTo>
                    <a:pt x="182" y="309"/>
                    <a:pt x="153" y="238"/>
                    <a:pt x="98" y="185"/>
                  </a:cubicBezTo>
                  <a:cubicBezTo>
                    <a:pt x="45" y="132"/>
                    <a:pt x="19" y="66"/>
                    <a:pt x="11" y="0"/>
                  </a:cubicBezTo>
                  <a:close/>
                </a:path>
              </a:pathLst>
            </a:custGeom>
            <a:solidFill>
              <a:srgbClr val="1c1c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Google Shape;1928;p28"/>
            <p:cNvSpPr/>
            <p:nvPr/>
          </p:nvSpPr>
          <p:spPr>
            <a:xfrm rot="16200000">
              <a:off x="8885520" y="745560"/>
              <a:ext cx="61560" cy="63000"/>
            </a:xfrm>
            <a:custGeom>
              <a:avLst/>
              <a:gdLst/>
              <a:ahLst/>
              <a:rect l="l" t="t" r="r" b="b"/>
              <a:pathLst>
                <a:path w="1488" h="1523">
                  <a:moveTo>
                    <a:pt x="614" y="1"/>
                  </a:moveTo>
                  <a:cubicBezTo>
                    <a:pt x="602" y="1"/>
                    <a:pt x="590" y="1"/>
                    <a:pt x="578" y="3"/>
                  </a:cubicBezTo>
                  <a:cubicBezTo>
                    <a:pt x="670" y="11"/>
                    <a:pt x="757" y="61"/>
                    <a:pt x="807" y="161"/>
                  </a:cubicBezTo>
                  <a:cubicBezTo>
                    <a:pt x="850" y="245"/>
                    <a:pt x="929" y="306"/>
                    <a:pt x="1024" y="319"/>
                  </a:cubicBezTo>
                  <a:cubicBezTo>
                    <a:pt x="1038" y="321"/>
                    <a:pt x="1051" y="324"/>
                    <a:pt x="1064" y="327"/>
                  </a:cubicBezTo>
                  <a:lnTo>
                    <a:pt x="1064" y="327"/>
                  </a:lnTo>
                  <a:cubicBezTo>
                    <a:pt x="990" y="299"/>
                    <a:pt x="929" y="246"/>
                    <a:pt x="892" y="174"/>
                  </a:cubicBezTo>
                  <a:cubicBezTo>
                    <a:pt x="835" y="57"/>
                    <a:pt x="726" y="1"/>
                    <a:pt x="614" y="1"/>
                  </a:cubicBezTo>
                  <a:close/>
                  <a:moveTo>
                    <a:pt x="1064" y="327"/>
                  </a:moveTo>
                  <a:cubicBezTo>
                    <a:pt x="1073" y="331"/>
                    <a:pt x="1083" y="334"/>
                    <a:pt x="1093" y="337"/>
                  </a:cubicBezTo>
                  <a:lnTo>
                    <a:pt x="1093" y="337"/>
                  </a:lnTo>
                  <a:cubicBezTo>
                    <a:pt x="1084" y="333"/>
                    <a:pt x="1074" y="330"/>
                    <a:pt x="1064" y="327"/>
                  </a:cubicBezTo>
                  <a:close/>
                  <a:moveTo>
                    <a:pt x="1093" y="337"/>
                  </a:moveTo>
                  <a:cubicBezTo>
                    <a:pt x="1278" y="410"/>
                    <a:pt x="1336" y="661"/>
                    <a:pt x="1185" y="810"/>
                  </a:cubicBezTo>
                  <a:cubicBezTo>
                    <a:pt x="1116" y="876"/>
                    <a:pt x="1087" y="971"/>
                    <a:pt x="1103" y="1063"/>
                  </a:cubicBezTo>
                  <a:cubicBezTo>
                    <a:pt x="1134" y="1250"/>
                    <a:pt x="987" y="1401"/>
                    <a:pt x="819" y="1401"/>
                  </a:cubicBezTo>
                  <a:cubicBezTo>
                    <a:pt x="774" y="1401"/>
                    <a:pt x="728" y="1390"/>
                    <a:pt x="683" y="1366"/>
                  </a:cubicBezTo>
                  <a:cubicBezTo>
                    <a:pt x="641" y="1345"/>
                    <a:pt x="595" y="1335"/>
                    <a:pt x="549" y="1335"/>
                  </a:cubicBezTo>
                  <a:cubicBezTo>
                    <a:pt x="503" y="1335"/>
                    <a:pt x="458" y="1345"/>
                    <a:pt x="417" y="1366"/>
                  </a:cubicBezTo>
                  <a:cubicBezTo>
                    <a:pt x="373" y="1390"/>
                    <a:pt x="328" y="1400"/>
                    <a:pt x="285" y="1400"/>
                  </a:cubicBezTo>
                  <a:cubicBezTo>
                    <a:pt x="160" y="1400"/>
                    <a:pt x="47" y="1314"/>
                    <a:pt x="8" y="1195"/>
                  </a:cubicBezTo>
                  <a:lnTo>
                    <a:pt x="8" y="1195"/>
                  </a:lnTo>
                  <a:cubicBezTo>
                    <a:pt x="0" y="1378"/>
                    <a:pt x="150" y="1522"/>
                    <a:pt x="321" y="1522"/>
                  </a:cubicBezTo>
                  <a:cubicBezTo>
                    <a:pt x="369" y="1522"/>
                    <a:pt x="419" y="1511"/>
                    <a:pt x="467" y="1485"/>
                  </a:cubicBezTo>
                  <a:cubicBezTo>
                    <a:pt x="513" y="1460"/>
                    <a:pt x="563" y="1447"/>
                    <a:pt x="614" y="1447"/>
                  </a:cubicBezTo>
                  <a:cubicBezTo>
                    <a:pt x="664" y="1447"/>
                    <a:pt x="714" y="1460"/>
                    <a:pt x="760" y="1485"/>
                  </a:cubicBezTo>
                  <a:cubicBezTo>
                    <a:pt x="808" y="1510"/>
                    <a:pt x="858" y="1522"/>
                    <a:pt x="906" y="1522"/>
                  </a:cubicBezTo>
                  <a:cubicBezTo>
                    <a:pt x="1090" y="1522"/>
                    <a:pt x="1252" y="1356"/>
                    <a:pt x="1216" y="1155"/>
                  </a:cubicBezTo>
                  <a:cubicBezTo>
                    <a:pt x="1198" y="1052"/>
                    <a:pt x="1232" y="952"/>
                    <a:pt x="1303" y="878"/>
                  </a:cubicBezTo>
                  <a:cubicBezTo>
                    <a:pt x="1488" y="696"/>
                    <a:pt x="1388" y="380"/>
                    <a:pt x="1129" y="346"/>
                  </a:cubicBezTo>
                  <a:cubicBezTo>
                    <a:pt x="1117" y="343"/>
                    <a:pt x="1105" y="340"/>
                    <a:pt x="1093" y="337"/>
                  </a:cubicBezTo>
                  <a:close/>
                </a:path>
              </a:pathLst>
            </a:custGeom>
            <a:solidFill>
              <a:srgbClr val="ffffff">
                <a:alpha val="2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Google Shape;1929;p28"/>
            <p:cNvSpPr/>
            <p:nvPr/>
          </p:nvSpPr>
          <p:spPr>
            <a:xfrm rot="16200000">
              <a:off x="8909280" y="774000"/>
              <a:ext cx="17280" cy="17280"/>
            </a:xfrm>
            <a:custGeom>
              <a:avLst/>
              <a:gdLst/>
              <a:ahLst/>
              <a:rect l="l" t="t" r="r" b="b"/>
              <a:pathLst>
                <a:path w="426" h="423">
                  <a:moveTo>
                    <a:pt x="212" y="0"/>
                  </a:moveTo>
                  <a:cubicBezTo>
                    <a:pt x="93" y="0"/>
                    <a:pt x="1" y="95"/>
                    <a:pt x="1" y="211"/>
                  </a:cubicBezTo>
                  <a:cubicBezTo>
                    <a:pt x="1" y="330"/>
                    <a:pt x="93" y="422"/>
                    <a:pt x="212" y="422"/>
                  </a:cubicBezTo>
                  <a:cubicBezTo>
                    <a:pt x="333" y="422"/>
                    <a:pt x="426" y="327"/>
                    <a:pt x="426" y="211"/>
                  </a:cubicBezTo>
                  <a:cubicBezTo>
                    <a:pt x="426" y="95"/>
                    <a:pt x="333" y="0"/>
                    <a:pt x="21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Google Shape;1930;p28"/>
            <p:cNvSpPr/>
            <p:nvPr/>
          </p:nvSpPr>
          <p:spPr>
            <a:xfrm rot="16200000">
              <a:off x="9055800" y="167040"/>
              <a:ext cx="263520" cy="80280"/>
            </a:xfrm>
            <a:custGeom>
              <a:avLst/>
              <a:gdLst/>
              <a:ahLst/>
              <a:rect l="l" t="t" r="r" b="b"/>
              <a:pathLst>
                <a:path w="6337" h="1940">
                  <a:moveTo>
                    <a:pt x="995" y="0"/>
                  </a:moveTo>
                  <a:cubicBezTo>
                    <a:pt x="449" y="0"/>
                    <a:pt x="1" y="436"/>
                    <a:pt x="1" y="968"/>
                  </a:cubicBezTo>
                  <a:cubicBezTo>
                    <a:pt x="1" y="1501"/>
                    <a:pt x="449" y="1939"/>
                    <a:pt x="995" y="1939"/>
                  </a:cubicBezTo>
                  <a:lnTo>
                    <a:pt x="5342" y="1939"/>
                  </a:lnTo>
                  <a:cubicBezTo>
                    <a:pt x="5888" y="1939"/>
                    <a:pt x="6337" y="1504"/>
                    <a:pt x="6337" y="968"/>
                  </a:cubicBezTo>
                  <a:cubicBezTo>
                    <a:pt x="6337" y="436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Google Shape;1931;p28"/>
            <p:cNvSpPr/>
            <p:nvPr/>
          </p:nvSpPr>
          <p:spPr>
            <a:xfrm rot="16200000">
              <a:off x="9063360" y="174240"/>
              <a:ext cx="249120" cy="80640"/>
            </a:xfrm>
            <a:custGeom>
              <a:avLst/>
              <a:gdLst/>
              <a:ahLst/>
              <a:rect l="l" t="t" r="r" b="b"/>
              <a:pathLst>
                <a:path w="5989" h="1943">
                  <a:moveTo>
                    <a:pt x="995" y="1"/>
                  </a:moveTo>
                  <a:cubicBezTo>
                    <a:pt x="449" y="1"/>
                    <a:pt x="1" y="436"/>
                    <a:pt x="1" y="969"/>
                  </a:cubicBezTo>
                  <a:cubicBezTo>
                    <a:pt x="1" y="1504"/>
                    <a:pt x="449" y="1942"/>
                    <a:pt x="995" y="1942"/>
                  </a:cubicBezTo>
                  <a:lnTo>
                    <a:pt x="5342" y="1942"/>
                  </a:lnTo>
                  <a:cubicBezTo>
                    <a:pt x="5587" y="1942"/>
                    <a:pt x="5812" y="1852"/>
                    <a:pt x="5988" y="1707"/>
                  </a:cubicBezTo>
                  <a:lnTo>
                    <a:pt x="1884" y="1707"/>
                  </a:lnTo>
                  <a:cubicBezTo>
                    <a:pt x="1818" y="1707"/>
                    <a:pt x="1757" y="1702"/>
                    <a:pt x="1694" y="1689"/>
                  </a:cubicBezTo>
                  <a:cubicBezTo>
                    <a:pt x="940" y="1538"/>
                    <a:pt x="940" y="404"/>
                    <a:pt x="1694" y="254"/>
                  </a:cubicBezTo>
                  <a:cubicBezTo>
                    <a:pt x="1757" y="241"/>
                    <a:pt x="1818" y="233"/>
                    <a:pt x="1884" y="233"/>
                  </a:cubicBezTo>
                  <a:lnTo>
                    <a:pt x="5988" y="233"/>
                  </a:lnTo>
                  <a:cubicBezTo>
                    <a:pt x="5812" y="88"/>
                    <a:pt x="5587" y="1"/>
                    <a:pt x="5342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Google Shape;1932;p28"/>
            <p:cNvSpPr/>
            <p:nvPr/>
          </p:nvSpPr>
          <p:spPr>
            <a:xfrm>
              <a:off x="9150840" y="79920"/>
              <a:ext cx="70560" cy="258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Google Shape;1933;p28"/>
            <p:cNvSpPr/>
            <p:nvPr/>
          </p:nvSpPr>
          <p:spPr>
            <a:xfrm>
              <a:off x="9150840" y="94320"/>
              <a:ext cx="70560" cy="24372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" name="Google Shape;1934;p28"/>
            <p:cNvSpPr/>
            <p:nvPr/>
          </p:nvSpPr>
          <p:spPr>
            <a:xfrm flipH="1" rot="10800000">
              <a:off x="9151200" y="650880"/>
              <a:ext cx="71280" cy="26064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Google Shape;1935;p28"/>
            <p:cNvSpPr/>
            <p:nvPr/>
          </p:nvSpPr>
          <p:spPr>
            <a:xfrm flipH="1" rot="10800000">
              <a:off x="9151200" y="650520"/>
              <a:ext cx="71280" cy="24624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3" name="Google Shape;1936;p28"/>
          <p:cNvSpPr/>
          <p:nvPr/>
        </p:nvSpPr>
        <p:spPr>
          <a:xfrm flipH="1" rot="10800000">
            <a:off x="360" y="3892320"/>
            <a:ext cx="2242800" cy="128052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3f3f3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Google Shape;1937;p28"/>
          <p:cNvSpPr/>
          <p:nvPr/>
        </p:nvSpPr>
        <p:spPr>
          <a:xfrm flipH="1" rot="10800000">
            <a:off x="360" y="4229640"/>
            <a:ext cx="1994400" cy="94320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gradFill rotWithShape="0">
            <a:gsLst>
              <a:gs pos="0">
                <a:srgbClr val="bfbfbf">
                  <a:alpha val="44313"/>
                </a:srgbClr>
              </a:gs>
              <a:gs pos="100000">
                <a:srgbClr val="f3f3f3">
                  <a:alpha val="44313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484920" y="1380600"/>
            <a:ext cx="3828240" cy="15634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Google Shape;1301;p20"/>
          <p:cNvSpPr/>
          <p:nvPr/>
        </p:nvSpPr>
        <p:spPr>
          <a:xfrm rot="10800000">
            <a:off x="6395760" y="3582360"/>
            <a:ext cx="2779560" cy="158688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3f3f3"/>
              </a:gs>
            </a:gsLst>
            <a:lin ang="16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Google Shape;1302;p20"/>
          <p:cNvSpPr/>
          <p:nvPr/>
        </p:nvSpPr>
        <p:spPr>
          <a:xfrm rot="10800000">
            <a:off x="6703560" y="4000320"/>
            <a:ext cx="2471760" cy="116892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Google Shape;1303;p20"/>
          <p:cNvSpPr/>
          <p:nvPr/>
        </p:nvSpPr>
        <p:spPr>
          <a:xfrm>
            <a:off x="150840" y="4393080"/>
            <a:ext cx="2239200" cy="41184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6" name="Google Shape;1304;p20"/>
          <p:cNvSpPr/>
          <p:nvPr/>
        </p:nvSpPr>
        <p:spPr>
          <a:xfrm>
            <a:off x="-534240" y="1018800"/>
            <a:ext cx="2447280" cy="39960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Google Shape;1305;p20"/>
          <p:cNvSpPr/>
          <p:nvPr/>
        </p:nvSpPr>
        <p:spPr>
          <a:xfrm>
            <a:off x="3029040" y="3999960"/>
            <a:ext cx="2470320" cy="457920"/>
          </a:xfrm>
          <a:custGeom>
            <a:avLst/>
            <a:gdLst/>
            <a:ahLst/>
            <a:rect l="l" t="t" r="r" b="b"/>
            <a:pathLst>
              <a:path w="59533" h="21197">
                <a:moveTo>
                  <a:pt x="36206" y="1"/>
                </a:moveTo>
                <a:cubicBezTo>
                  <a:pt x="34570" y="1"/>
                  <a:pt x="32900" y="576"/>
                  <a:pt x="31519" y="1492"/>
                </a:cubicBezTo>
                <a:cubicBezTo>
                  <a:pt x="29394" y="2906"/>
                  <a:pt x="27842" y="5016"/>
                  <a:pt x="26435" y="7148"/>
                </a:cubicBezTo>
                <a:cubicBezTo>
                  <a:pt x="25086" y="4015"/>
                  <a:pt x="21859" y="2152"/>
                  <a:pt x="18566" y="2123"/>
                </a:cubicBezTo>
                <a:cubicBezTo>
                  <a:pt x="18541" y="2122"/>
                  <a:pt x="18515" y="2122"/>
                  <a:pt x="18489" y="2122"/>
                </a:cubicBezTo>
                <a:cubicBezTo>
                  <a:pt x="15223" y="2122"/>
                  <a:pt x="12012" y="3950"/>
                  <a:pt x="10335" y="6750"/>
                </a:cubicBezTo>
                <a:cubicBezTo>
                  <a:pt x="9095" y="8824"/>
                  <a:pt x="8559" y="11471"/>
                  <a:pt x="6593" y="12892"/>
                </a:cubicBezTo>
                <a:cubicBezTo>
                  <a:pt x="5672" y="13556"/>
                  <a:pt x="4509" y="13809"/>
                  <a:pt x="3345" y="13809"/>
                </a:cubicBezTo>
                <a:cubicBezTo>
                  <a:pt x="2143" y="13809"/>
                  <a:pt x="940" y="13540"/>
                  <a:pt x="1" y="13175"/>
                </a:cubicBezTo>
                <a:lnTo>
                  <a:pt x="1" y="13175"/>
                </a:lnTo>
                <a:cubicBezTo>
                  <a:pt x="970" y="15712"/>
                  <a:pt x="4048" y="16729"/>
                  <a:pt x="6769" y="16729"/>
                </a:cubicBezTo>
                <a:cubicBezTo>
                  <a:pt x="6817" y="16729"/>
                  <a:pt x="6865" y="16729"/>
                  <a:pt x="6912" y="16728"/>
                </a:cubicBezTo>
                <a:cubicBezTo>
                  <a:pt x="9022" y="16695"/>
                  <a:pt x="11132" y="16248"/>
                  <a:pt x="13225" y="16248"/>
                </a:cubicBezTo>
                <a:cubicBezTo>
                  <a:pt x="13873" y="16248"/>
                  <a:pt x="14520" y="16291"/>
                  <a:pt x="15165" y="16402"/>
                </a:cubicBezTo>
                <a:cubicBezTo>
                  <a:pt x="18342" y="16953"/>
                  <a:pt x="20974" y="19085"/>
                  <a:pt x="23977" y="20246"/>
                </a:cubicBezTo>
                <a:cubicBezTo>
                  <a:pt x="25628" y="20887"/>
                  <a:pt x="27387" y="21197"/>
                  <a:pt x="29160" y="21197"/>
                </a:cubicBezTo>
                <a:cubicBezTo>
                  <a:pt x="33703" y="21197"/>
                  <a:pt x="38338" y="19163"/>
                  <a:pt x="41483" y="15459"/>
                </a:cubicBezTo>
                <a:cubicBezTo>
                  <a:pt x="42288" y="16615"/>
                  <a:pt x="43706" y="17255"/>
                  <a:pt x="45109" y="17255"/>
                </a:cubicBezTo>
                <a:cubicBezTo>
                  <a:pt x="45907" y="17255"/>
                  <a:pt x="46699" y="17049"/>
                  <a:pt x="47372" y="16612"/>
                </a:cubicBezTo>
                <a:cubicBezTo>
                  <a:pt x="48438" y="15923"/>
                  <a:pt x="49265" y="14734"/>
                  <a:pt x="50512" y="14575"/>
                </a:cubicBezTo>
                <a:cubicBezTo>
                  <a:pt x="50670" y="14553"/>
                  <a:pt x="50828" y="14544"/>
                  <a:pt x="50984" y="14544"/>
                </a:cubicBezTo>
                <a:cubicBezTo>
                  <a:pt x="52269" y="14544"/>
                  <a:pt x="53502" y="15201"/>
                  <a:pt x="54769" y="15517"/>
                </a:cubicBezTo>
                <a:cubicBezTo>
                  <a:pt x="55186" y="15619"/>
                  <a:pt x="55602" y="15668"/>
                  <a:pt x="56005" y="15668"/>
                </a:cubicBezTo>
                <a:cubicBezTo>
                  <a:pt x="57914" y="15668"/>
                  <a:pt x="59532" y="14563"/>
                  <a:pt x="59491" y="12624"/>
                </a:cubicBezTo>
                <a:lnTo>
                  <a:pt x="59491" y="12624"/>
                </a:lnTo>
                <a:cubicBezTo>
                  <a:pt x="58616" y="12804"/>
                  <a:pt x="57679" y="12892"/>
                  <a:pt x="56714" y="12892"/>
                </a:cubicBezTo>
                <a:cubicBezTo>
                  <a:pt x="52352" y="12892"/>
                  <a:pt x="47398" y="11100"/>
                  <a:pt x="44928" y="7917"/>
                </a:cubicBezTo>
                <a:cubicBezTo>
                  <a:pt x="42941" y="5350"/>
                  <a:pt x="41730" y="1905"/>
                  <a:pt x="38793" y="549"/>
                </a:cubicBezTo>
                <a:cubicBezTo>
                  <a:pt x="37975" y="171"/>
                  <a:pt x="37095" y="1"/>
                  <a:pt x="3620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58" name="Google Shape;1306;p20"/>
          <p:cNvGrpSpPr/>
          <p:nvPr/>
        </p:nvGrpSpPr>
        <p:grpSpPr>
          <a:xfrm>
            <a:off x="8456040" y="168480"/>
            <a:ext cx="1165680" cy="1709280"/>
            <a:chOff x="8456040" y="168480"/>
            <a:chExt cx="1165680" cy="1709280"/>
          </a:xfrm>
        </p:grpSpPr>
        <p:sp>
          <p:nvSpPr>
            <p:cNvPr id="559" name="Google Shape;1307;p20"/>
            <p:cNvSpPr/>
            <p:nvPr/>
          </p:nvSpPr>
          <p:spPr>
            <a:xfrm flipH="1" rot="16200000">
              <a:off x="8227800" y="505440"/>
              <a:ext cx="1641960" cy="1034640"/>
            </a:xfrm>
            <a:custGeom>
              <a:avLst/>
              <a:gdLst/>
              <a:ahLst/>
              <a:rect l="l" t="t" r="r" b="b"/>
              <a:pathLst>
                <a:path w="29910" h="18848">
                  <a:moveTo>
                    <a:pt x="24969" y="0"/>
                  </a:moveTo>
                  <a:cubicBezTo>
                    <a:pt x="24735" y="0"/>
                    <a:pt x="24501" y="1"/>
                    <a:pt x="24268" y="1"/>
                  </a:cubicBezTo>
                  <a:lnTo>
                    <a:pt x="4780" y="1"/>
                  </a:lnTo>
                  <a:cubicBezTo>
                    <a:pt x="4714" y="1"/>
                    <a:pt x="4647" y="1"/>
                    <a:pt x="4581" y="1"/>
                  </a:cubicBezTo>
                  <a:cubicBezTo>
                    <a:pt x="4414" y="1"/>
                    <a:pt x="4247" y="2"/>
                    <a:pt x="4081" y="12"/>
                  </a:cubicBezTo>
                  <a:cubicBezTo>
                    <a:pt x="3968" y="14"/>
                    <a:pt x="3852" y="19"/>
                    <a:pt x="3744" y="38"/>
                  </a:cubicBezTo>
                  <a:cubicBezTo>
                    <a:pt x="3633" y="54"/>
                    <a:pt x="3519" y="64"/>
                    <a:pt x="3414" y="83"/>
                  </a:cubicBezTo>
                  <a:cubicBezTo>
                    <a:pt x="3206" y="130"/>
                    <a:pt x="2995" y="172"/>
                    <a:pt x="2799" y="241"/>
                  </a:cubicBezTo>
                  <a:cubicBezTo>
                    <a:pt x="2008" y="502"/>
                    <a:pt x="1267" y="1043"/>
                    <a:pt x="776" y="1752"/>
                  </a:cubicBezTo>
                  <a:cubicBezTo>
                    <a:pt x="526" y="2101"/>
                    <a:pt x="344" y="2494"/>
                    <a:pt x="217" y="2889"/>
                  </a:cubicBezTo>
                  <a:cubicBezTo>
                    <a:pt x="106" y="3288"/>
                    <a:pt x="14" y="3718"/>
                    <a:pt x="11" y="4184"/>
                  </a:cubicBezTo>
                  <a:cubicBezTo>
                    <a:pt x="1" y="4649"/>
                    <a:pt x="6" y="5118"/>
                    <a:pt x="3" y="5585"/>
                  </a:cubicBezTo>
                  <a:lnTo>
                    <a:pt x="3" y="6421"/>
                  </a:lnTo>
                  <a:lnTo>
                    <a:pt x="3" y="18847"/>
                  </a:lnTo>
                  <a:lnTo>
                    <a:pt x="5102" y="18847"/>
                  </a:lnTo>
                  <a:lnTo>
                    <a:pt x="5102" y="6421"/>
                  </a:lnTo>
                  <a:lnTo>
                    <a:pt x="5102" y="5551"/>
                  </a:lnTo>
                  <a:cubicBezTo>
                    <a:pt x="5105" y="5450"/>
                    <a:pt x="5089" y="5342"/>
                    <a:pt x="5144" y="5253"/>
                  </a:cubicBezTo>
                  <a:cubicBezTo>
                    <a:pt x="5194" y="5163"/>
                    <a:pt x="5289" y="5105"/>
                    <a:pt x="5392" y="5097"/>
                  </a:cubicBezTo>
                  <a:lnTo>
                    <a:pt x="24494" y="5097"/>
                  </a:lnTo>
                  <a:cubicBezTo>
                    <a:pt x="24597" y="5097"/>
                    <a:pt x="24692" y="5155"/>
                    <a:pt x="24748" y="5239"/>
                  </a:cubicBezTo>
                  <a:cubicBezTo>
                    <a:pt x="24774" y="5282"/>
                    <a:pt x="24795" y="5332"/>
                    <a:pt x="24798" y="5382"/>
                  </a:cubicBezTo>
                  <a:cubicBezTo>
                    <a:pt x="24800" y="5432"/>
                    <a:pt x="24798" y="5485"/>
                    <a:pt x="24798" y="5532"/>
                  </a:cubicBezTo>
                  <a:lnTo>
                    <a:pt x="24798" y="6329"/>
                  </a:lnTo>
                  <a:lnTo>
                    <a:pt x="24798" y="10910"/>
                  </a:lnTo>
                  <a:lnTo>
                    <a:pt x="29896" y="10910"/>
                  </a:lnTo>
                  <a:lnTo>
                    <a:pt x="29896" y="6324"/>
                  </a:lnTo>
                  <a:lnTo>
                    <a:pt x="29896" y="5414"/>
                  </a:lnTo>
                  <a:lnTo>
                    <a:pt x="29896" y="4712"/>
                  </a:lnTo>
                  <a:cubicBezTo>
                    <a:pt x="29904" y="4477"/>
                    <a:pt x="29910" y="4248"/>
                    <a:pt x="29891" y="4016"/>
                  </a:cubicBezTo>
                  <a:cubicBezTo>
                    <a:pt x="29862" y="3559"/>
                    <a:pt x="29783" y="3129"/>
                    <a:pt x="29648" y="2744"/>
                  </a:cubicBezTo>
                  <a:cubicBezTo>
                    <a:pt x="29509" y="2349"/>
                    <a:pt x="29306" y="1969"/>
                    <a:pt x="29044" y="1626"/>
                  </a:cubicBezTo>
                  <a:cubicBezTo>
                    <a:pt x="28783" y="1283"/>
                    <a:pt x="28464" y="982"/>
                    <a:pt x="28111" y="740"/>
                  </a:cubicBezTo>
                  <a:cubicBezTo>
                    <a:pt x="27755" y="494"/>
                    <a:pt x="27367" y="318"/>
                    <a:pt x="26971" y="199"/>
                  </a:cubicBezTo>
                  <a:cubicBezTo>
                    <a:pt x="26568" y="91"/>
                    <a:pt x="26138" y="4"/>
                    <a:pt x="25668" y="4"/>
                  </a:cubicBezTo>
                  <a:cubicBezTo>
                    <a:pt x="25436" y="1"/>
                    <a:pt x="25203" y="0"/>
                    <a:pt x="2496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Google Shape;1308;p20"/>
            <p:cNvSpPr/>
            <p:nvPr/>
          </p:nvSpPr>
          <p:spPr>
            <a:xfrm flipH="1" rot="16200000">
              <a:off x="9189000" y="105120"/>
              <a:ext cx="71640" cy="681840"/>
            </a:xfrm>
            <a:custGeom>
              <a:avLst/>
              <a:gdLst/>
              <a:ahLst/>
              <a:rect l="l" t="t" r="r" b="b"/>
              <a:pathLst>
                <a:path w="1312" h="12427">
                  <a:moveTo>
                    <a:pt x="0" y="1"/>
                  </a:moveTo>
                  <a:lnTo>
                    <a:pt x="0" y="12427"/>
                  </a:lnTo>
                  <a:lnTo>
                    <a:pt x="1311" y="12427"/>
                  </a:lnTo>
                  <a:lnTo>
                    <a:pt x="1311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Google Shape;1309;p20"/>
            <p:cNvSpPr/>
            <p:nvPr/>
          </p:nvSpPr>
          <p:spPr>
            <a:xfrm flipH="1" rot="16200000">
              <a:off x="9199800" y="13680"/>
              <a:ext cx="48240" cy="510840"/>
            </a:xfrm>
            <a:custGeom>
              <a:avLst/>
              <a:gdLst/>
              <a:ahLst/>
              <a:rect l="l" t="t" r="r" b="b"/>
              <a:pathLst>
                <a:path w="884" h="9307">
                  <a:moveTo>
                    <a:pt x="443" y="0"/>
                  </a:moveTo>
                  <a:cubicBezTo>
                    <a:pt x="198" y="0"/>
                    <a:pt x="0" y="174"/>
                    <a:pt x="0" y="385"/>
                  </a:cubicBezTo>
                  <a:lnTo>
                    <a:pt x="0" y="8921"/>
                  </a:lnTo>
                  <a:cubicBezTo>
                    <a:pt x="0" y="9132"/>
                    <a:pt x="198" y="9306"/>
                    <a:pt x="443" y="9306"/>
                  </a:cubicBezTo>
                  <a:cubicBezTo>
                    <a:pt x="686" y="9306"/>
                    <a:pt x="884" y="9132"/>
                    <a:pt x="884" y="8921"/>
                  </a:cubicBezTo>
                  <a:lnTo>
                    <a:pt x="884" y="385"/>
                  </a:lnTo>
                  <a:cubicBezTo>
                    <a:pt x="884" y="174"/>
                    <a:pt x="686" y="0"/>
                    <a:pt x="44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" name="Google Shape;1310;p20"/>
            <p:cNvSpPr/>
            <p:nvPr/>
          </p:nvSpPr>
          <p:spPr>
            <a:xfrm flipH="1" rot="16200000">
              <a:off x="8591040" y="557640"/>
              <a:ext cx="439560" cy="144360"/>
            </a:xfrm>
            <a:custGeom>
              <a:avLst/>
              <a:gdLst/>
              <a:ahLst/>
              <a:rect l="l" t="t" r="r" b="b"/>
              <a:pathLst>
                <a:path w="8011" h="2635">
                  <a:moveTo>
                    <a:pt x="1311" y="1"/>
                  </a:moveTo>
                  <a:cubicBezTo>
                    <a:pt x="1176" y="1"/>
                    <a:pt x="1041" y="2"/>
                    <a:pt x="905" y="5"/>
                  </a:cubicBezTo>
                  <a:cubicBezTo>
                    <a:pt x="591" y="24"/>
                    <a:pt x="296" y="216"/>
                    <a:pt x="137" y="490"/>
                  </a:cubicBezTo>
                  <a:cubicBezTo>
                    <a:pt x="58" y="625"/>
                    <a:pt x="13" y="778"/>
                    <a:pt x="8" y="939"/>
                  </a:cubicBezTo>
                  <a:cubicBezTo>
                    <a:pt x="0" y="1097"/>
                    <a:pt x="5" y="1255"/>
                    <a:pt x="5" y="1414"/>
                  </a:cubicBezTo>
                  <a:lnTo>
                    <a:pt x="5" y="2635"/>
                  </a:lnTo>
                  <a:lnTo>
                    <a:pt x="1316" y="2635"/>
                  </a:lnTo>
                  <a:lnTo>
                    <a:pt x="1316" y="1764"/>
                  </a:lnTo>
                  <a:cubicBezTo>
                    <a:pt x="1319" y="1667"/>
                    <a:pt x="1303" y="1556"/>
                    <a:pt x="1359" y="1469"/>
                  </a:cubicBezTo>
                  <a:cubicBezTo>
                    <a:pt x="1411" y="1382"/>
                    <a:pt x="1504" y="1321"/>
                    <a:pt x="1606" y="1313"/>
                  </a:cubicBezTo>
                  <a:lnTo>
                    <a:pt x="8011" y="1313"/>
                  </a:lnTo>
                  <a:lnTo>
                    <a:pt x="8011" y="2"/>
                  </a:lnTo>
                  <a:lnTo>
                    <a:pt x="1852" y="2"/>
                  </a:lnTo>
                  <a:cubicBezTo>
                    <a:pt x="1671" y="2"/>
                    <a:pt x="1491" y="1"/>
                    <a:pt x="131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Google Shape;1311;p20"/>
            <p:cNvSpPr/>
            <p:nvPr/>
          </p:nvSpPr>
          <p:spPr>
            <a:xfrm flipH="1" rot="16200000">
              <a:off x="8416800" y="402120"/>
              <a:ext cx="518760" cy="205200"/>
            </a:xfrm>
            <a:custGeom>
              <a:avLst/>
              <a:gdLst/>
              <a:ahLst/>
              <a:rect l="l" t="t" r="r" b="b"/>
              <a:pathLst>
                <a:path w="9457" h="3745">
                  <a:moveTo>
                    <a:pt x="3977" y="1"/>
                  </a:moveTo>
                  <a:cubicBezTo>
                    <a:pt x="3671" y="1"/>
                    <a:pt x="3367" y="7"/>
                    <a:pt x="3076" y="44"/>
                  </a:cubicBezTo>
                  <a:cubicBezTo>
                    <a:pt x="2812" y="78"/>
                    <a:pt x="2564" y="123"/>
                    <a:pt x="2324" y="194"/>
                  </a:cubicBezTo>
                  <a:cubicBezTo>
                    <a:pt x="2081" y="265"/>
                    <a:pt x="1844" y="371"/>
                    <a:pt x="1622" y="503"/>
                  </a:cubicBezTo>
                  <a:cubicBezTo>
                    <a:pt x="1174" y="764"/>
                    <a:pt x="791" y="1144"/>
                    <a:pt x="520" y="1584"/>
                  </a:cubicBezTo>
                  <a:cubicBezTo>
                    <a:pt x="385" y="1803"/>
                    <a:pt x="277" y="2041"/>
                    <a:pt x="201" y="2281"/>
                  </a:cubicBezTo>
                  <a:cubicBezTo>
                    <a:pt x="121" y="2521"/>
                    <a:pt x="79" y="2769"/>
                    <a:pt x="42" y="3030"/>
                  </a:cubicBezTo>
                  <a:cubicBezTo>
                    <a:pt x="0" y="3346"/>
                    <a:pt x="198" y="3671"/>
                    <a:pt x="438" y="3731"/>
                  </a:cubicBezTo>
                  <a:cubicBezTo>
                    <a:pt x="473" y="3740"/>
                    <a:pt x="506" y="3744"/>
                    <a:pt x="539" y="3744"/>
                  </a:cubicBezTo>
                  <a:cubicBezTo>
                    <a:pt x="735" y="3744"/>
                    <a:pt x="884" y="3587"/>
                    <a:pt x="900" y="3365"/>
                  </a:cubicBezTo>
                  <a:cubicBezTo>
                    <a:pt x="921" y="3148"/>
                    <a:pt x="939" y="2932"/>
                    <a:pt x="989" y="2726"/>
                  </a:cubicBezTo>
                  <a:cubicBezTo>
                    <a:pt x="1034" y="2515"/>
                    <a:pt x="1118" y="2310"/>
                    <a:pt x="1227" y="2122"/>
                  </a:cubicBezTo>
                  <a:cubicBezTo>
                    <a:pt x="1440" y="1742"/>
                    <a:pt x="1767" y="1421"/>
                    <a:pt x="2152" y="1215"/>
                  </a:cubicBezTo>
                  <a:cubicBezTo>
                    <a:pt x="2345" y="1112"/>
                    <a:pt x="2548" y="1033"/>
                    <a:pt x="2759" y="988"/>
                  </a:cubicBezTo>
                  <a:cubicBezTo>
                    <a:pt x="2967" y="946"/>
                    <a:pt x="3181" y="925"/>
                    <a:pt x="3403" y="909"/>
                  </a:cubicBezTo>
                  <a:cubicBezTo>
                    <a:pt x="3676" y="891"/>
                    <a:pt x="3957" y="889"/>
                    <a:pt x="4241" y="889"/>
                  </a:cubicBezTo>
                  <a:cubicBezTo>
                    <a:pt x="4309" y="889"/>
                    <a:pt x="4378" y="889"/>
                    <a:pt x="4447" y="889"/>
                  </a:cubicBezTo>
                  <a:cubicBezTo>
                    <a:pt x="4552" y="889"/>
                    <a:pt x="4657" y="889"/>
                    <a:pt x="4761" y="888"/>
                  </a:cubicBezTo>
                  <a:lnTo>
                    <a:pt x="9066" y="888"/>
                  </a:lnTo>
                  <a:cubicBezTo>
                    <a:pt x="9282" y="888"/>
                    <a:pt x="9456" y="687"/>
                    <a:pt x="9456" y="445"/>
                  </a:cubicBezTo>
                  <a:cubicBezTo>
                    <a:pt x="9456" y="199"/>
                    <a:pt x="9282" y="2"/>
                    <a:pt x="9071" y="2"/>
                  </a:cubicBezTo>
                  <a:lnTo>
                    <a:pt x="4724" y="2"/>
                  </a:lnTo>
                  <a:cubicBezTo>
                    <a:pt x="4653" y="3"/>
                    <a:pt x="4582" y="3"/>
                    <a:pt x="4511" y="3"/>
                  </a:cubicBezTo>
                  <a:cubicBezTo>
                    <a:pt x="4333" y="3"/>
                    <a:pt x="4155" y="1"/>
                    <a:pt x="397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Google Shape;1312;p20"/>
            <p:cNvSpPr/>
            <p:nvPr/>
          </p:nvSpPr>
          <p:spPr>
            <a:xfrm flipH="1" rot="16200000">
              <a:off x="8433720" y="1154520"/>
              <a:ext cx="681120" cy="71640"/>
            </a:xfrm>
            <a:custGeom>
              <a:avLst/>
              <a:gdLst/>
              <a:ahLst/>
              <a:rect l="l" t="t" r="r" b="b"/>
              <a:pathLst>
                <a:path w="12411" h="1312">
                  <a:moveTo>
                    <a:pt x="0" y="0"/>
                  </a:moveTo>
                  <a:lnTo>
                    <a:pt x="0" y="1311"/>
                  </a:lnTo>
                  <a:lnTo>
                    <a:pt x="12395" y="1311"/>
                  </a:lnTo>
                  <a:lnTo>
                    <a:pt x="1241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" name="Google Shape;1313;p20"/>
            <p:cNvSpPr/>
            <p:nvPr/>
          </p:nvSpPr>
          <p:spPr>
            <a:xfrm flipH="1" rot="16200000">
              <a:off x="8342280" y="1166760"/>
              <a:ext cx="510840" cy="48240"/>
            </a:xfrm>
            <a:custGeom>
              <a:avLst/>
              <a:gdLst/>
              <a:ahLst/>
              <a:rect l="l" t="t" r="r" b="b"/>
              <a:pathLst>
                <a:path w="9309" h="884">
                  <a:moveTo>
                    <a:pt x="385" y="0"/>
                  </a:moveTo>
                  <a:cubicBezTo>
                    <a:pt x="174" y="0"/>
                    <a:pt x="0" y="198"/>
                    <a:pt x="0" y="443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924" y="884"/>
                  </a:lnTo>
                  <a:cubicBezTo>
                    <a:pt x="9135" y="884"/>
                    <a:pt x="9309" y="686"/>
                    <a:pt x="9309" y="443"/>
                  </a:cubicBezTo>
                  <a:cubicBezTo>
                    <a:pt x="9309" y="198"/>
                    <a:pt x="9135" y="0"/>
                    <a:pt x="892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Google Shape;1314;p20"/>
            <p:cNvSpPr/>
            <p:nvPr/>
          </p:nvSpPr>
          <p:spPr>
            <a:xfrm flipH="1" rot="16200000">
              <a:off x="8881920" y="1387800"/>
              <a:ext cx="105480" cy="390960"/>
            </a:xfrm>
            <a:custGeom>
              <a:avLst/>
              <a:gdLst/>
              <a:ahLst/>
              <a:rect l="l" t="t" r="r" b="b"/>
              <a:pathLst>
                <a:path w="1929" h="7128">
                  <a:moveTo>
                    <a:pt x="16" y="0"/>
                  </a:moveTo>
                  <a:lnTo>
                    <a:pt x="1" y="1311"/>
                  </a:lnTo>
                  <a:lnTo>
                    <a:pt x="304" y="1311"/>
                  </a:lnTo>
                  <a:cubicBezTo>
                    <a:pt x="407" y="1311"/>
                    <a:pt x="502" y="1372"/>
                    <a:pt x="557" y="1454"/>
                  </a:cubicBezTo>
                  <a:cubicBezTo>
                    <a:pt x="584" y="1496"/>
                    <a:pt x="599" y="1546"/>
                    <a:pt x="607" y="1596"/>
                  </a:cubicBezTo>
                  <a:lnTo>
                    <a:pt x="607" y="1747"/>
                  </a:lnTo>
                  <a:lnTo>
                    <a:pt x="607" y="2541"/>
                  </a:lnTo>
                  <a:lnTo>
                    <a:pt x="607" y="7127"/>
                  </a:lnTo>
                  <a:lnTo>
                    <a:pt x="1921" y="7127"/>
                  </a:lnTo>
                  <a:lnTo>
                    <a:pt x="1921" y="2538"/>
                  </a:lnTo>
                  <a:lnTo>
                    <a:pt x="1921" y="1354"/>
                  </a:lnTo>
                  <a:cubicBezTo>
                    <a:pt x="1921" y="1195"/>
                    <a:pt x="1929" y="1037"/>
                    <a:pt x="1918" y="879"/>
                  </a:cubicBezTo>
                  <a:cubicBezTo>
                    <a:pt x="1902" y="721"/>
                    <a:pt x="1847" y="570"/>
                    <a:pt x="1760" y="438"/>
                  </a:cubicBezTo>
                  <a:cubicBezTo>
                    <a:pt x="1586" y="175"/>
                    <a:pt x="1280" y="3"/>
                    <a:pt x="9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Google Shape;1315;p20"/>
            <p:cNvSpPr/>
            <p:nvPr/>
          </p:nvSpPr>
          <p:spPr>
            <a:xfrm flipH="1" rot="16200000">
              <a:off x="8752320" y="1508760"/>
              <a:ext cx="133920" cy="450720"/>
            </a:xfrm>
            <a:custGeom>
              <a:avLst/>
              <a:gdLst/>
              <a:ahLst/>
              <a:rect l="l" t="t" r="r" b="b"/>
              <a:pathLst>
                <a:path w="2446" h="8215">
                  <a:moveTo>
                    <a:pt x="554" y="1"/>
                  </a:moveTo>
                  <a:cubicBezTo>
                    <a:pt x="399" y="265"/>
                    <a:pt x="211" y="502"/>
                    <a:pt x="0" y="721"/>
                  </a:cubicBezTo>
                  <a:cubicBezTo>
                    <a:pt x="813" y="1014"/>
                    <a:pt x="1425" y="1816"/>
                    <a:pt x="1501" y="2654"/>
                  </a:cubicBezTo>
                  <a:cubicBezTo>
                    <a:pt x="1557" y="3076"/>
                    <a:pt x="1565" y="3538"/>
                    <a:pt x="1562" y="3994"/>
                  </a:cubicBezTo>
                  <a:lnTo>
                    <a:pt x="1562" y="7830"/>
                  </a:lnTo>
                  <a:cubicBezTo>
                    <a:pt x="1562" y="8041"/>
                    <a:pt x="1760" y="8215"/>
                    <a:pt x="2002" y="8215"/>
                  </a:cubicBezTo>
                  <a:cubicBezTo>
                    <a:pt x="2242" y="8215"/>
                    <a:pt x="2446" y="8038"/>
                    <a:pt x="2446" y="7830"/>
                  </a:cubicBezTo>
                  <a:lnTo>
                    <a:pt x="2446" y="3865"/>
                  </a:lnTo>
                  <a:cubicBezTo>
                    <a:pt x="2446" y="3588"/>
                    <a:pt x="2446" y="3311"/>
                    <a:pt x="2432" y="3037"/>
                  </a:cubicBezTo>
                  <a:cubicBezTo>
                    <a:pt x="2424" y="2902"/>
                    <a:pt x="2406" y="2770"/>
                    <a:pt x="2393" y="2639"/>
                  </a:cubicBezTo>
                  <a:cubicBezTo>
                    <a:pt x="2372" y="2509"/>
                    <a:pt x="2348" y="2385"/>
                    <a:pt x="2327" y="2259"/>
                  </a:cubicBezTo>
                  <a:cubicBezTo>
                    <a:pt x="2150" y="1309"/>
                    <a:pt x="1454" y="418"/>
                    <a:pt x="55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6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Google Shape;1316;p20"/>
            <p:cNvSpPr/>
            <p:nvPr/>
          </p:nvSpPr>
          <p:spPr>
            <a:xfrm flipH="1" rot="16200000">
              <a:off x="8555400" y="1500480"/>
              <a:ext cx="269280" cy="304560"/>
            </a:xfrm>
            <a:custGeom>
              <a:avLst/>
              <a:gdLst/>
              <a:ahLst/>
              <a:rect l="l" t="t" r="r" b="b"/>
              <a:pathLst>
                <a:path w="4909" h="5553">
                  <a:moveTo>
                    <a:pt x="4000" y="1"/>
                  </a:moveTo>
                  <a:cubicBezTo>
                    <a:pt x="3697" y="1"/>
                    <a:pt x="3376" y="155"/>
                    <a:pt x="3155" y="440"/>
                  </a:cubicBezTo>
                  <a:lnTo>
                    <a:pt x="354" y="4020"/>
                  </a:lnTo>
                  <a:cubicBezTo>
                    <a:pt x="0" y="4471"/>
                    <a:pt x="27" y="5085"/>
                    <a:pt x="414" y="5389"/>
                  </a:cubicBezTo>
                  <a:cubicBezTo>
                    <a:pt x="557" y="5500"/>
                    <a:pt x="729" y="5553"/>
                    <a:pt x="907" y="5553"/>
                  </a:cubicBezTo>
                  <a:cubicBezTo>
                    <a:pt x="1211" y="5553"/>
                    <a:pt x="1533" y="5399"/>
                    <a:pt x="1754" y="5114"/>
                  </a:cubicBezTo>
                  <a:lnTo>
                    <a:pt x="4555" y="1535"/>
                  </a:lnTo>
                  <a:cubicBezTo>
                    <a:pt x="4909" y="1081"/>
                    <a:pt x="4883" y="469"/>
                    <a:pt x="4495" y="166"/>
                  </a:cubicBezTo>
                  <a:cubicBezTo>
                    <a:pt x="4352" y="54"/>
                    <a:pt x="4179" y="1"/>
                    <a:pt x="4000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Google Shape;1317;p20"/>
            <p:cNvSpPr/>
            <p:nvPr/>
          </p:nvSpPr>
          <p:spPr>
            <a:xfrm flipH="1" rot="16200000">
              <a:off x="8559360" y="1498680"/>
              <a:ext cx="263160" cy="302400"/>
            </a:xfrm>
            <a:custGeom>
              <a:avLst/>
              <a:gdLst/>
              <a:ahLst/>
              <a:rect l="l" t="t" r="r" b="b"/>
              <a:pathLst>
                <a:path w="4799" h="5513">
                  <a:moveTo>
                    <a:pt x="3735" y="0"/>
                  </a:moveTo>
                  <a:cubicBezTo>
                    <a:pt x="3519" y="64"/>
                    <a:pt x="3311" y="198"/>
                    <a:pt x="3152" y="401"/>
                  </a:cubicBezTo>
                  <a:lnTo>
                    <a:pt x="354" y="3981"/>
                  </a:lnTo>
                  <a:cubicBezTo>
                    <a:pt x="0" y="4432"/>
                    <a:pt x="27" y="5046"/>
                    <a:pt x="412" y="5350"/>
                  </a:cubicBezTo>
                  <a:cubicBezTo>
                    <a:pt x="554" y="5460"/>
                    <a:pt x="727" y="5513"/>
                    <a:pt x="905" y="5513"/>
                  </a:cubicBezTo>
                  <a:cubicBezTo>
                    <a:pt x="1210" y="5513"/>
                    <a:pt x="1532" y="5359"/>
                    <a:pt x="1755" y="5075"/>
                  </a:cubicBezTo>
                  <a:lnTo>
                    <a:pt x="4553" y="1493"/>
                  </a:lnTo>
                  <a:cubicBezTo>
                    <a:pt x="4709" y="1293"/>
                    <a:pt x="4791" y="1055"/>
                    <a:pt x="4798" y="831"/>
                  </a:cubicBezTo>
                  <a:lnTo>
                    <a:pt x="4798" y="831"/>
                  </a:lnTo>
                  <a:lnTo>
                    <a:pt x="2155" y="4213"/>
                  </a:lnTo>
                  <a:cubicBezTo>
                    <a:pt x="2134" y="4242"/>
                    <a:pt x="2108" y="4271"/>
                    <a:pt x="2082" y="4300"/>
                  </a:cubicBezTo>
                  <a:cubicBezTo>
                    <a:pt x="1942" y="4446"/>
                    <a:pt x="1777" y="4508"/>
                    <a:pt x="1617" y="4508"/>
                  </a:cubicBezTo>
                  <a:cubicBezTo>
                    <a:pt x="1148" y="4508"/>
                    <a:pt x="713" y="3978"/>
                    <a:pt x="1029" y="3477"/>
                  </a:cubicBezTo>
                  <a:cubicBezTo>
                    <a:pt x="1048" y="3443"/>
                    <a:pt x="1071" y="3411"/>
                    <a:pt x="1095" y="3382"/>
                  </a:cubicBezTo>
                  <a:lnTo>
                    <a:pt x="3735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Google Shape;1318;p20"/>
            <p:cNvSpPr/>
            <p:nvPr/>
          </p:nvSpPr>
          <p:spPr>
            <a:xfrm flipH="1" rot="16200000">
              <a:off x="8623080" y="676080"/>
              <a:ext cx="95400" cy="347400"/>
            </a:xfrm>
            <a:custGeom>
              <a:avLst/>
              <a:gdLst/>
              <a:ahLst/>
              <a:rect l="l" t="t" r="r" b="b"/>
              <a:pathLst>
                <a:path w="1747" h="6336">
                  <a:moveTo>
                    <a:pt x="873" y="0"/>
                  </a:moveTo>
                  <a:cubicBezTo>
                    <a:pt x="391" y="0"/>
                    <a:pt x="0" y="449"/>
                    <a:pt x="0" y="995"/>
                  </a:cubicBezTo>
                  <a:lnTo>
                    <a:pt x="0" y="5341"/>
                  </a:lnTo>
                  <a:cubicBezTo>
                    <a:pt x="0" y="5887"/>
                    <a:pt x="391" y="6336"/>
                    <a:pt x="873" y="6336"/>
                  </a:cubicBezTo>
                  <a:cubicBezTo>
                    <a:pt x="1354" y="6336"/>
                    <a:pt x="1747" y="5887"/>
                    <a:pt x="1747" y="5341"/>
                  </a:cubicBezTo>
                  <a:lnTo>
                    <a:pt x="1747" y="995"/>
                  </a:lnTo>
                  <a:cubicBezTo>
                    <a:pt x="1747" y="446"/>
                    <a:pt x="1354" y="0"/>
                    <a:pt x="87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Google Shape;1319;p20"/>
            <p:cNvSpPr/>
            <p:nvPr/>
          </p:nvSpPr>
          <p:spPr>
            <a:xfrm flipH="1" rot="16200000">
              <a:off x="8633160" y="685800"/>
              <a:ext cx="95760" cy="328320"/>
            </a:xfrm>
            <a:custGeom>
              <a:avLst/>
              <a:gdLst/>
              <a:ahLst/>
              <a:rect l="l" t="t" r="r" b="b"/>
              <a:pathLst>
                <a:path w="1750" h="5989">
                  <a:moveTo>
                    <a:pt x="214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4"/>
                  </a:lnTo>
                  <a:cubicBezTo>
                    <a:pt x="1" y="5540"/>
                    <a:pt x="394" y="5988"/>
                    <a:pt x="876" y="5988"/>
                  </a:cubicBezTo>
                  <a:cubicBezTo>
                    <a:pt x="1357" y="5988"/>
                    <a:pt x="1750" y="5540"/>
                    <a:pt x="1750" y="4994"/>
                  </a:cubicBezTo>
                  <a:lnTo>
                    <a:pt x="1750" y="647"/>
                  </a:lnTo>
                  <a:cubicBezTo>
                    <a:pt x="1750" y="404"/>
                    <a:pt x="1670" y="175"/>
                    <a:pt x="1539" y="1"/>
                  </a:cubicBezTo>
                  <a:lnTo>
                    <a:pt x="1539" y="4102"/>
                  </a:lnTo>
                  <a:cubicBezTo>
                    <a:pt x="1539" y="4139"/>
                    <a:pt x="1536" y="4179"/>
                    <a:pt x="1533" y="4216"/>
                  </a:cubicBezTo>
                  <a:cubicBezTo>
                    <a:pt x="1492" y="4593"/>
                    <a:pt x="1184" y="4781"/>
                    <a:pt x="875" y="4781"/>
                  </a:cubicBezTo>
                  <a:cubicBezTo>
                    <a:pt x="567" y="4781"/>
                    <a:pt x="259" y="4593"/>
                    <a:pt x="220" y="4216"/>
                  </a:cubicBezTo>
                  <a:cubicBezTo>
                    <a:pt x="217" y="4179"/>
                    <a:pt x="214" y="4142"/>
                    <a:pt x="214" y="410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Google Shape;1320;p20"/>
            <p:cNvSpPr/>
            <p:nvPr/>
          </p:nvSpPr>
          <p:spPr>
            <a:xfrm flipH="1" rot="16200000">
              <a:off x="8710920" y="294480"/>
              <a:ext cx="347760" cy="95760"/>
            </a:xfrm>
            <a:custGeom>
              <a:avLst/>
              <a:gdLst/>
              <a:ahLst/>
              <a:rect l="l" t="t" r="r" b="b"/>
              <a:pathLst>
                <a:path w="6337" h="1750">
                  <a:moveTo>
                    <a:pt x="995" y="1"/>
                  </a:moveTo>
                  <a:cubicBezTo>
                    <a:pt x="449" y="1"/>
                    <a:pt x="0" y="396"/>
                    <a:pt x="0" y="876"/>
                  </a:cubicBezTo>
                  <a:cubicBezTo>
                    <a:pt x="0" y="1356"/>
                    <a:pt x="449" y="1749"/>
                    <a:pt x="995" y="1749"/>
                  </a:cubicBezTo>
                  <a:lnTo>
                    <a:pt x="5342" y="1749"/>
                  </a:lnTo>
                  <a:cubicBezTo>
                    <a:pt x="5888" y="1749"/>
                    <a:pt x="6336" y="1356"/>
                    <a:pt x="6336" y="876"/>
                  </a:cubicBezTo>
                  <a:cubicBezTo>
                    <a:pt x="6336" y="394"/>
                    <a:pt x="5888" y="1"/>
                    <a:pt x="53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Google Shape;1321;p20"/>
            <p:cNvSpPr/>
            <p:nvPr/>
          </p:nvSpPr>
          <p:spPr>
            <a:xfrm flipH="1" rot="16200000">
              <a:off x="8720640" y="303840"/>
              <a:ext cx="328320" cy="95760"/>
            </a:xfrm>
            <a:custGeom>
              <a:avLst/>
              <a:gdLst/>
              <a:ahLst/>
              <a:rect l="l" t="t" r="r" b="b"/>
              <a:pathLst>
                <a:path w="5989" h="1750">
                  <a:moveTo>
                    <a:pt x="647" y="1"/>
                  </a:moveTo>
                  <a:cubicBezTo>
                    <a:pt x="399" y="1"/>
                    <a:pt x="175" y="85"/>
                    <a:pt x="1" y="212"/>
                  </a:cubicBezTo>
                  <a:lnTo>
                    <a:pt x="4102" y="212"/>
                  </a:lnTo>
                  <a:cubicBezTo>
                    <a:pt x="4139" y="212"/>
                    <a:pt x="4179" y="217"/>
                    <a:pt x="4216" y="220"/>
                  </a:cubicBezTo>
                  <a:cubicBezTo>
                    <a:pt x="4970" y="299"/>
                    <a:pt x="4970" y="1451"/>
                    <a:pt x="4216" y="1530"/>
                  </a:cubicBezTo>
                  <a:cubicBezTo>
                    <a:pt x="4179" y="1536"/>
                    <a:pt x="4142" y="1538"/>
                    <a:pt x="4102" y="1538"/>
                  </a:cubicBezTo>
                  <a:lnTo>
                    <a:pt x="1" y="1538"/>
                  </a:lnTo>
                  <a:cubicBezTo>
                    <a:pt x="175" y="1670"/>
                    <a:pt x="399" y="1749"/>
                    <a:pt x="647" y="1749"/>
                  </a:cubicBezTo>
                  <a:lnTo>
                    <a:pt x="4994" y="1749"/>
                  </a:lnTo>
                  <a:cubicBezTo>
                    <a:pt x="5540" y="1749"/>
                    <a:pt x="5988" y="1356"/>
                    <a:pt x="5988" y="876"/>
                  </a:cubicBezTo>
                  <a:cubicBezTo>
                    <a:pt x="5988" y="394"/>
                    <a:pt x="5540" y="1"/>
                    <a:pt x="4994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Google Shape;1322;p20"/>
            <p:cNvSpPr/>
            <p:nvPr/>
          </p:nvSpPr>
          <p:spPr>
            <a:xfrm flipH="1" rot="16200000">
              <a:off x="9399960" y="294480"/>
              <a:ext cx="347760" cy="95760"/>
            </a:xfrm>
            <a:custGeom>
              <a:avLst/>
              <a:gdLst/>
              <a:ahLst/>
              <a:rect l="l" t="t" r="r" b="b"/>
              <a:pathLst>
                <a:path w="6337" h="1750">
                  <a:moveTo>
                    <a:pt x="995" y="0"/>
                  </a:moveTo>
                  <a:cubicBezTo>
                    <a:pt x="449" y="0"/>
                    <a:pt x="0" y="393"/>
                    <a:pt x="0" y="873"/>
                  </a:cubicBezTo>
                  <a:cubicBezTo>
                    <a:pt x="0" y="1356"/>
                    <a:pt x="449" y="1749"/>
                    <a:pt x="995" y="1749"/>
                  </a:cubicBezTo>
                  <a:lnTo>
                    <a:pt x="5342" y="1749"/>
                  </a:lnTo>
                  <a:cubicBezTo>
                    <a:pt x="5888" y="1749"/>
                    <a:pt x="6336" y="1356"/>
                    <a:pt x="6336" y="873"/>
                  </a:cubicBezTo>
                  <a:cubicBezTo>
                    <a:pt x="6336" y="393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Google Shape;1323;p20"/>
            <p:cNvSpPr/>
            <p:nvPr/>
          </p:nvSpPr>
          <p:spPr>
            <a:xfrm flipH="1" rot="16200000">
              <a:off x="9409680" y="303840"/>
              <a:ext cx="328320" cy="95760"/>
            </a:xfrm>
            <a:custGeom>
              <a:avLst/>
              <a:gdLst/>
              <a:ahLst/>
              <a:rect l="l" t="t" r="r" b="b"/>
              <a:pathLst>
                <a:path w="5989" h="1750">
                  <a:moveTo>
                    <a:pt x="647" y="0"/>
                  </a:moveTo>
                  <a:cubicBezTo>
                    <a:pt x="399" y="0"/>
                    <a:pt x="175" y="80"/>
                    <a:pt x="1" y="211"/>
                  </a:cubicBezTo>
                  <a:lnTo>
                    <a:pt x="4102" y="211"/>
                  </a:lnTo>
                  <a:cubicBezTo>
                    <a:pt x="4139" y="211"/>
                    <a:pt x="4179" y="214"/>
                    <a:pt x="4216" y="219"/>
                  </a:cubicBezTo>
                  <a:cubicBezTo>
                    <a:pt x="4970" y="298"/>
                    <a:pt x="4970" y="1451"/>
                    <a:pt x="4216" y="1530"/>
                  </a:cubicBezTo>
                  <a:cubicBezTo>
                    <a:pt x="4179" y="1533"/>
                    <a:pt x="4142" y="1538"/>
                    <a:pt x="4102" y="1538"/>
                  </a:cubicBezTo>
                  <a:lnTo>
                    <a:pt x="1" y="1538"/>
                  </a:lnTo>
                  <a:cubicBezTo>
                    <a:pt x="175" y="1670"/>
                    <a:pt x="399" y="1749"/>
                    <a:pt x="647" y="1749"/>
                  </a:cubicBezTo>
                  <a:lnTo>
                    <a:pt x="4994" y="1749"/>
                  </a:lnTo>
                  <a:cubicBezTo>
                    <a:pt x="5540" y="1749"/>
                    <a:pt x="5988" y="1356"/>
                    <a:pt x="5988" y="873"/>
                  </a:cubicBezTo>
                  <a:cubicBezTo>
                    <a:pt x="5988" y="393"/>
                    <a:pt x="5540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" name="Google Shape;1324;p20"/>
            <p:cNvSpPr/>
            <p:nvPr/>
          </p:nvSpPr>
          <p:spPr>
            <a:xfrm flipH="1" rot="16200000">
              <a:off x="8955720" y="1656000"/>
              <a:ext cx="347760" cy="95400"/>
            </a:xfrm>
            <a:custGeom>
              <a:avLst/>
              <a:gdLst/>
              <a:ahLst/>
              <a:rect l="l" t="t" r="r" b="b"/>
              <a:pathLst>
                <a:path w="6337" h="1747">
                  <a:moveTo>
                    <a:pt x="995" y="0"/>
                  </a:moveTo>
                  <a:cubicBezTo>
                    <a:pt x="449" y="0"/>
                    <a:pt x="0" y="393"/>
                    <a:pt x="0" y="873"/>
                  </a:cubicBezTo>
                  <a:cubicBezTo>
                    <a:pt x="0" y="1356"/>
                    <a:pt x="449" y="1747"/>
                    <a:pt x="995" y="1747"/>
                  </a:cubicBezTo>
                  <a:lnTo>
                    <a:pt x="5342" y="1747"/>
                  </a:lnTo>
                  <a:cubicBezTo>
                    <a:pt x="5888" y="1747"/>
                    <a:pt x="6336" y="1356"/>
                    <a:pt x="6336" y="873"/>
                  </a:cubicBezTo>
                  <a:cubicBezTo>
                    <a:pt x="6336" y="393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Google Shape;1325;p20"/>
            <p:cNvSpPr/>
            <p:nvPr/>
          </p:nvSpPr>
          <p:spPr>
            <a:xfrm flipH="1" rot="16200000">
              <a:off x="8965440" y="1646280"/>
              <a:ext cx="328320" cy="95400"/>
            </a:xfrm>
            <a:custGeom>
              <a:avLst/>
              <a:gdLst/>
              <a:ahLst/>
              <a:rect l="l" t="t" r="r" b="b"/>
              <a:pathLst>
                <a:path w="5989" h="1747">
                  <a:moveTo>
                    <a:pt x="995" y="0"/>
                  </a:moveTo>
                  <a:cubicBezTo>
                    <a:pt x="449" y="0"/>
                    <a:pt x="0" y="393"/>
                    <a:pt x="0" y="873"/>
                  </a:cubicBezTo>
                  <a:cubicBezTo>
                    <a:pt x="0" y="1356"/>
                    <a:pt x="449" y="1747"/>
                    <a:pt x="995" y="1747"/>
                  </a:cubicBezTo>
                  <a:lnTo>
                    <a:pt x="5342" y="1747"/>
                  </a:lnTo>
                  <a:cubicBezTo>
                    <a:pt x="5590" y="1747"/>
                    <a:pt x="5814" y="1665"/>
                    <a:pt x="5988" y="1536"/>
                  </a:cubicBezTo>
                  <a:lnTo>
                    <a:pt x="1886" y="1536"/>
                  </a:lnTo>
                  <a:cubicBezTo>
                    <a:pt x="1849" y="1536"/>
                    <a:pt x="1810" y="1533"/>
                    <a:pt x="1773" y="1530"/>
                  </a:cubicBezTo>
                  <a:cubicBezTo>
                    <a:pt x="1019" y="1451"/>
                    <a:pt x="1019" y="296"/>
                    <a:pt x="1773" y="217"/>
                  </a:cubicBezTo>
                  <a:cubicBezTo>
                    <a:pt x="1810" y="214"/>
                    <a:pt x="1847" y="211"/>
                    <a:pt x="1886" y="211"/>
                  </a:cubicBezTo>
                  <a:lnTo>
                    <a:pt x="5988" y="211"/>
                  </a:lnTo>
                  <a:cubicBezTo>
                    <a:pt x="5814" y="80"/>
                    <a:pt x="5590" y="0"/>
                    <a:pt x="53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8" name="Google Shape;1326;p20"/>
            <p:cNvSpPr/>
            <p:nvPr/>
          </p:nvSpPr>
          <p:spPr>
            <a:xfrm flipH="1" rot="16200000">
              <a:off x="8559720" y="1180440"/>
              <a:ext cx="34560" cy="124560"/>
            </a:xfrm>
            <a:custGeom>
              <a:avLst/>
              <a:gdLst/>
              <a:ahLst/>
              <a:rect l="l" t="t" r="r" b="b"/>
              <a:pathLst>
                <a:path w="637" h="2272">
                  <a:moveTo>
                    <a:pt x="1" y="0"/>
                  </a:moveTo>
                  <a:lnTo>
                    <a:pt x="1" y="2271"/>
                  </a:lnTo>
                  <a:lnTo>
                    <a:pt x="636" y="2271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9" name="Google Shape;1327;p20"/>
            <p:cNvSpPr/>
            <p:nvPr/>
          </p:nvSpPr>
          <p:spPr>
            <a:xfrm flipH="1" rot="16200000">
              <a:off x="8570520" y="1191240"/>
              <a:ext cx="12960" cy="124560"/>
            </a:xfrm>
            <a:custGeom>
              <a:avLst/>
              <a:gdLst/>
              <a:ahLst/>
              <a:rect l="l" t="t" r="r" b="b"/>
              <a:pathLst>
                <a:path w="244" h="2272">
                  <a:moveTo>
                    <a:pt x="1" y="0"/>
                  </a:moveTo>
                  <a:lnTo>
                    <a:pt x="1" y="2271"/>
                  </a:lnTo>
                  <a:lnTo>
                    <a:pt x="243" y="227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Google Shape;1328;p20"/>
            <p:cNvSpPr/>
            <p:nvPr/>
          </p:nvSpPr>
          <p:spPr>
            <a:xfrm flipH="1" rot="16200000">
              <a:off x="8687880" y="1103400"/>
              <a:ext cx="112680" cy="112680"/>
            </a:xfrm>
            <a:custGeom>
              <a:avLst/>
              <a:gdLst/>
              <a:ahLst/>
              <a:rect l="l" t="t" r="r" b="b"/>
              <a:pathLst>
                <a:path w="2059" h="2056">
                  <a:moveTo>
                    <a:pt x="1607" y="1"/>
                  </a:moveTo>
                  <a:lnTo>
                    <a:pt x="1" y="1607"/>
                  </a:lnTo>
                  <a:lnTo>
                    <a:pt x="452" y="2056"/>
                  </a:lnTo>
                  <a:lnTo>
                    <a:pt x="2058" y="44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1" name="Google Shape;1329;p20"/>
            <p:cNvSpPr/>
            <p:nvPr/>
          </p:nvSpPr>
          <p:spPr>
            <a:xfrm flipH="1" rot="16200000">
              <a:off x="8703000" y="1118520"/>
              <a:ext cx="97200" cy="97560"/>
            </a:xfrm>
            <a:custGeom>
              <a:avLst/>
              <a:gdLst/>
              <a:ahLst/>
              <a:rect l="l" t="t" r="r" b="b"/>
              <a:pathLst>
                <a:path w="1779" h="1782">
                  <a:moveTo>
                    <a:pt x="1607" y="1"/>
                  </a:moveTo>
                  <a:lnTo>
                    <a:pt x="0" y="1607"/>
                  </a:lnTo>
                  <a:lnTo>
                    <a:pt x="172" y="1781"/>
                  </a:lnTo>
                  <a:lnTo>
                    <a:pt x="1778" y="175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2" name="Google Shape;1330;p20"/>
            <p:cNvSpPr/>
            <p:nvPr/>
          </p:nvSpPr>
          <p:spPr>
            <a:xfrm flipH="1" rot="16200000">
              <a:off x="8687880" y="1269360"/>
              <a:ext cx="112680" cy="112680"/>
            </a:xfrm>
            <a:custGeom>
              <a:avLst/>
              <a:gdLst/>
              <a:ahLst/>
              <a:rect l="l" t="t" r="r" b="b"/>
              <a:pathLst>
                <a:path w="2056" h="2059">
                  <a:moveTo>
                    <a:pt x="449" y="1"/>
                  </a:moveTo>
                  <a:lnTo>
                    <a:pt x="1" y="452"/>
                  </a:lnTo>
                  <a:lnTo>
                    <a:pt x="1607" y="2058"/>
                  </a:lnTo>
                  <a:lnTo>
                    <a:pt x="2056" y="1607"/>
                  </a:lnTo>
                  <a:lnTo>
                    <a:pt x="449" y="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3" name="Google Shape;1331;p20"/>
            <p:cNvSpPr/>
            <p:nvPr/>
          </p:nvSpPr>
          <p:spPr>
            <a:xfrm flipH="1" rot="16200000">
              <a:off x="8703000" y="1269000"/>
              <a:ext cx="97200" cy="97560"/>
            </a:xfrm>
            <a:custGeom>
              <a:avLst/>
              <a:gdLst/>
              <a:ahLst/>
              <a:rect l="l" t="t" r="r" b="b"/>
              <a:pathLst>
                <a:path w="1779" h="1782">
                  <a:moveTo>
                    <a:pt x="172" y="1"/>
                  </a:moveTo>
                  <a:lnTo>
                    <a:pt x="1" y="175"/>
                  </a:lnTo>
                  <a:lnTo>
                    <a:pt x="1607" y="1781"/>
                  </a:lnTo>
                  <a:lnTo>
                    <a:pt x="1779" y="160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" name="Google Shape;1332;p20"/>
            <p:cNvSpPr/>
            <p:nvPr/>
          </p:nvSpPr>
          <p:spPr>
            <a:xfrm flipH="1" rot="16200000">
              <a:off x="8466840" y="1038600"/>
              <a:ext cx="407880" cy="407880"/>
            </a:xfrm>
            <a:custGeom>
              <a:avLst/>
              <a:gdLst/>
              <a:ahLst/>
              <a:rect l="l" t="t" r="r" b="b"/>
              <a:pathLst>
                <a:path w="7434" h="7432">
                  <a:moveTo>
                    <a:pt x="3717" y="1090"/>
                  </a:moveTo>
                  <a:cubicBezTo>
                    <a:pt x="5168" y="1090"/>
                    <a:pt x="6342" y="2264"/>
                    <a:pt x="6342" y="3715"/>
                  </a:cubicBezTo>
                  <a:cubicBezTo>
                    <a:pt x="6342" y="5165"/>
                    <a:pt x="5168" y="6339"/>
                    <a:pt x="3717" y="6339"/>
                  </a:cubicBezTo>
                  <a:cubicBezTo>
                    <a:pt x="2267" y="6339"/>
                    <a:pt x="1093" y="5165"/>
                    <a:pt x="1093" y="3715"/>
                  </a:cubicBezTo>
                  <a:cubicBezTo>
                    <a:pt x="1093" y="2264"/>
                    <a:pt x="2267" y="1090"/>
                    <a:pt x="3717" y="1090"/>
                  </a:cubicBezTo>
                  <a:close/>
                  <a:moveTo>
                    <a:pt x="3717" y="1"/>
                  </a:moveTo>
                  <a:cubicBezTo>
                    <a:pt x="1668" y="1"/>
                    <a:pt x="1" y="1663"/>
                    <a:pt x="1" y="3715"/>
                  </a:cubicBezTo>
                  <a:cubicBezTo>
                    <a:pt x="1" y="5769"/>
                    <a:pt x="1662" y="7431"/>
                    <a:pt x="3717" y="7431"/>
                  </a:cubicBezTo>
                  <a:cubicBezTo>
                    <a:pt x="5772" y="7431"/>
                    <a:pt x="7434" y="5769"/>
                    <a:pt x="7434" y="3715"/>
                  </a:cubicBezTo>
                  <a:cubicBezTo>
                    <a:pt x="7434" y="1663"/>
                    <a:pt x="5772" y="1"/>
                    <a:pt x="3717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" name="Google Shape;1333;p20"/>
            <p:cNvSpPr/>
            <p:nvPr/>
          </p:nvSpPr>
          <p:spPr>
            <a:xfrm flipH="1" rot="16200000">
              <a:off x="8499960" y="1071000"/>
              <a:ext cx="343440" cy="343440"/>
            </a:xfrm>
            <a:custGeom>
              <a:avLst/>
              <a:gdLst/>
              <a:ahLst/>
              <a:rect l="l" t="t" r="r" b="b"/>
              <a:pathLst>
                <a:path w="6263" h="6260">
                  <a:moveTo>
                    <a:pt x="3129" y="504"/>
                  </a:moveTo>
                  <a:cubicBezTo>
                    <a:pt x="4580" y="504"/>
                    <a:pt x="5754" y="1678"/>
                    <a:pt x="5754" y="3129"/>
                  </a:cubicBezTo>
                  <a:cubicBezTo>
                    <a:pt x="5754" y="4579"/>
                    <a:pt x="4580" y="5753"/>
                    <a:pt x="3129" y="5753"/>
                  </a:cubicBezTo>
                  <a:cubicBezTo>
                    <a:pt x="1679" y="5753"/>
                    <a:pt x="505" y="4579"/>
                    <a:pt x="505" y="3129"/>
                  </a:cubicBezTo>
                  <a:cubicBezTo>
                    <a:pt x="505" y="1678"/>
                    <a:pt x="1679" y="504"/>
                    <a:pt x="3129" y="504"/>
                  </a:cubicBezTo>
                  <a:close/>
                  <a:moveTo>
                    <a:pt x="3129" y="0"/>
                  </a:moveTo>
                  <a:cubicBezTo>
                    <a:pt x="1402" y="0"/>
                    <a:pt x="1" y="1401"/>
                    <a:pt x="1" y="3129"/>
                  </a:cubicBezTo>
                  <a:cubicBezTo>
                    <a:pt x="1" y="4856"/>
                    <a:pt x="1402" y="6260"/>
                    <a:pt x="3129" y="6260"/>
                  </a:cubicBezTo>
                  <a:cubicBezTo>
                    <a:pt x="4857" y="6260"/>
                    <a:pt x="6258" y="4856"/>
                    <a:pt x="6258" y="3129"/>
                  </a:cubicBezTo>
                  <a:cubicBezTo>
                    <a:pt x="6263" y="1401"/>
                    <a:pt x="4860" y="0"/>
                    <a:pt x="3129" y="0"/>
                  </a:cubicBezTo>
                  <a:close/>
                </a:path>
              </a:pathLst>
            </a:custGeom>
            <a:solidFill>
              <a:srgbClr val="20124d">
                <a:alpha val="3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6" name="Google Shape;1334;p20"/>
            <p:cNvSpPr/>
            <p:nvPr/>
          </p:nvSpPr>
          <p:spPr>
            <a:xfrm flipH="1" rot="16200000">
              <a:off x="8616600" y="1187640"/>
              <a:ext cx="110160" cy="110160"/>
            </a:xfrm>
            <a:custGeom>
              <a:avLst/>
              <a:gdLst/>
              <a:ahLst/>
              <a:rect l="l" t="t" r="r" b="b"/>
              <a:pathLst>
                <a:path w="2011" h="2013">
                  <a:moveTo>
                    <a:pt x="1005" y="575"/>
                  </a:moveTo>
                  <a:cubicBezTo>
                    <a:pt x="1243" y="575"/>
                    <a:pt x="1435" y="765"/>
                    <a:pt x="1435" y="1003"/>
                  </a:cubicBezTo>
                  <a:cubicBezTo>
                    <a:pt x="1435" y="1240"/>
                    <a:pt x="1243" y="1433"/>
                    <a:pt x="1005" y="1433"/>
                  </a:cubicBezTo>
                  <a:cubicBezTo>
                    <a:pt x="768" y="1433"/>
                    <a:pt x="578" y="1240"/>
                    <a:pt x="578" y="1003"/>
                  </a:cubicBezTo>
                  <a:cubicBezTo>
                    <a:pt x="578" y="765"/>
                    <a:pt x="768" y="575"/>
                    <a:pt x="1005" y="575"/>
                  </a:cubicBezTo>
                  <a:close/>
                  <a:moveTo>
                    <a:pt x="1005" y="0"/>
                  </a:moveTo>
                  <a:cubicBezTo>
                    <a:pt x="451" y="0"/>
                    <a:pt x="0" y="449"/>
                    <a:pt x="0" y="1008"/>
                  </a:cubicBezTo>
                  <a:cubicBezTo>
                    <a:pt x="0" y="1562"/>
                    <a:pt x="449" y="2013"/>
                    <a:pt x="1005" y="2013"/>
                  </a:cubicBezTo>
                  <a:cubicBezTo>
                    <a:pt x="1559" y="2013"/>
                    <a:pt x="2010" y="1564"/>
                    <a:pt x="2010" y="1008"/>
                  </a:cubicBezTo>
                  <a:cubicBezTo>
                    <a:pt x="2010" y="449"/>
                    <a:pt x="1562" y="0"/>
                    <a:pt x="100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7" name="Google Shape;1335;p20"/>
            <p:cNvSpPr/>
            <p:nvPr/>
          </p:nvSpPr>
          <p:spPr>
            <a:xfrm flipH="1" rot="16200000">
              <a:off x="8633880" y="1204920"/>
              <a:ext cx="75600" cy="75600"/>
            </a:xfrm>
            <a:custGeom>
              <a:avLst/>
              <a:gdLst/>
              <a:ahLst/>
              <a:rect l="l" t="t" r="r" b="b"/>
              <a:pathLst>
                <a:path w="1385" h="1386">
                  <a:moveTo>
                    <a:pt x="691" y="264"/>
                  </a:moveTo>
                  <a:cubicBezTo>
                    <a:pt x="929" y="264"/>
                    <a:pt x="1121" y="454"/>
                    <a:pt x="1121" y="692"/>
                  </a:cubicBezTo>
                  <a:cubicBezTo>
                    <a:pt x="1121" y="929"/>
                    <a:pt x="929" y="1122"/>
                    <a:pt x="691" y="1122"/>
                  </a:cubicBezTo>
                  <a:cubicBezTo>
                    <a:pt x="454" y="1122"/>
                    <a:pt x="264" y="929"/>
                    <a:pt x="264" y="692"/>
                  </a:cubicBezTo>
                  <a:cubicBezTo>
                    <a:pt x="264" y="454"/>
                    <a:pt x="454" y="264"/>
                    <a:pt x="691" y="264"/>
                  </a:cubicBezTo>
                  <a:close/>
                  <a:moveTo>
                    <a:pt x="691" y="1"/>
                  </a:moveTo>
                  <a:cubicBezTo>
                    <a:pt x="309" y="1"/>
                    <a:pt x="0" y="309"/>
                    <a:pt x="0" y="692"/>
                  </a:cubicBezTo>
                  <a:cubicBezTo>
                    <a:pt x="0" y="1074"/>
                    <a:pt x="309" y="1385"/>
                    <a:pt x="691" y="1385"/>
                  </a:cubicBezTo>
                  <a:cubicBezTo>
                    <a:pt x="1074" y="1385"/>
                    <a:pt x="1385" y="1074"/>
                    <a:pt x="1385" y="692"/>
                  </a:cubicBezTo>
                  <a:cubicBezTo>
                    <a:pt x="1385" y="309"/>
                    <a:pt x="1074" y="1"/>
                    <a:pt x="691" y="1"/>
                  </a:cubicBezTo>
                  <a:close/>
                </a:path>
              </a:pathLst>
            </a:custGeom>
            <a:solidFill>
              <a:srgbClr val="20124d">
                <a:alpha val="5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8" name="Google Shape;1336;p20"/>
            <p:cNvSpPr/>
            <p:nvPr/>
          </p:nvSpPr>
          <p:spPr>
            <a:xfrm flipH="1" rot="16200000">
              <a:off x="8455320" y="1203480"/>
              <a:ext cx="78480" cy="78120"/>
            </a:xfrm>
            <a:custGeom>
              <a:avLst/>
              <a:gdLst/>
              <a:ahLst/>
              <a:rect l="l" t="t" r="r" b="b"/>
              <a:pathLst>
                <a:path w="1433" h="1431">
                  <a:moveTo>
                    <a:pt x="715" y="0"/>
                  </a:moveTo>
                  <a:cubicBezTo>
                    <a:pt x="319" y="0"/>
                    <a:pt x="0" y="320"/>
                    <a:pt x="0" y="715"/>
                  </a:cubicBezTo>
                  <a:cubicBezTo>
                    <a:pt x="0" y="1111"/>
                    <a:pt x="319" y="1430"/>
                    <a:pt x="715" y="1430"/>
                  </a:cubicBezTo>
                  <a:cubicBezTo>
                    <a:pt x="1111" y="1430"/>
                    <a:pt x="1432" y="1111"/>
                    <a:pt x="1432" y="715"/>
                  </a:cubicBezTo>
                  <a:cubicBezTo>
                    <a:pt x="1432" y="320"/>
                    <a:pt x="1111" y="0"/>
                    <a:pt x="71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9" name="Google Shape;1337;p20"/>
            <p:cNvSpPr/>
            <p:nvPr/>
          </p:nvSpPr>
          <p:spPr>
            <a:xfrm flipH="1" rot="16200000">
              <a:off x="8455680" y="1203480"/>
              <a:ext cx="78120" cy="78120"/>
            </a:xfrm>
            <a:custGeom>
              <a:avLst/>
              <a:gdLst/>
              <a:ahLst/>
              <a:rect l="l" t="t" r="r" b="b"/>
              <a:pathLst>
                <a:path w="1431" h="1431">
                  <a:moveTo>
                    <a:pt x="649" y="80"/>
                  </a:moveTo>
                  <a:cubicBezTo>
                    <a:pt x="926" y="80"/>
                    <a:pt x="1153" y="304"/>
                    <a:pt x="1153" y="583"/>
                  </a:cubicBezTo>
                  <a:cubicBezTo>
                    <a:pt x="1150" y="863"/>
                    <a:pt x="926" y="1087"/>
                    <a:pt x="649" y="1087"/>
                  </a:cubicBezTo>
                  <a:cubicBezTo>
                    <a:pt x="372" y="1087"/>
                    <a:pt x="146" y="863"/>
                    <a:pt x="146" y="583"/>
                  </a:cubicBezTo>
                  <a:cubicBezTo>
                    <a:pt x="146" y="306"/>
                    <a:pt x="370" y="80"/>
                    <a:pt x="649" y="80"/>
                  </a:cubicBezTo>
                  <a:close/>
                  <a:moveTo>
                    <a:pt x="715" y="0"/>
                  </a:moveTo>
                  <a:cubicBezTo>
                    <a:pt x="320" y="0"/>
                    <a:pt x="0" y="320"/>
                    <a:pt x="0" y="715"/>
                  </a:cubicBezTo>
                  <a:cubicBezTo>
                    <a:pt x="0" y="1111"/>
                    <a:pt x="320" y="1430"/>
                    <a:pt x="715" y="1430"/>
                  </a:cubicBezTo>
                  <a:cubicBezTo>
                    <a:pt x="1111" y="1430"/>
                    <a:pt x="1430" y="1111"/>
                    <a:pt x="1430" y="715"/>
                  </a:cubicBezTo>
                  <a:cubicBezTo>
                    <a:pt x="1430" y="320"/>
                    <a:pt x="1111" y="0"/>
                    <a:pt x="715" y="0"/>
                  </a:cubicBezTo>
                  <a:close/>
                </a:path>
              </a:pathLst>
            </a:custGeom>
            <a:solidFill>
              <a:srgbClr val="ffffff">
                <a:alpha val="3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0" name="Google Shape;1338;p20"/>
            <p:cNvSpPr/>
            <p:nvPr/>
          </p:nvSpPr>
          <p:spPr>
            <a:xfrm flipH="1" rot="16200000">
              <a:off x="8749800" y="1076400"/>
              <a:ext cx="78120" cy="784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715" y="1"/>
                  </a:moveTo>
                  <a:cubicBezTo>
                    <a:pt x="320" y="1"/>
                    <a:pt x="0" y="323"/>
                    <a:pt x="0" y="718"/>
                  </a:cubicBezTo>
                  <a:cubicBezTo>
                    <a:pt x="0" y="1114"/>
                    <a:pt x="320" y="1433"/>
                    <a:pt x="715" y="1433"/>
                  </a:cubicBezTo>
                  <a:cubicBezTo>
                    <a:pt x="1111" y="1433"/>
                    <a:pt x="1430" y="1114"/>
                    <a:pt x="1430" y="718"/>
                  </a:cubicBezTo>
                  <a:cubicBezTo>
                    <a:pt x="1430" y="323"/>
                    <a:pt x="1111" y="1"/>
                    <a:pt x="715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" name="Google Shape;1339;p20"/>
            <p:cNvSpPr/>
            <p:nvPr/>
          </p:nvSpPr>
          <p:spPr>
            <a:xfrm flipH="1" rot="16200000">
              <a:off x="8749800" y="1076400"/>
              <a:ext cx="78120" cy="784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647" y="80"/>
                  </a:moveTo>
                  <a:cubicBezTo>
                    <a:pt x="924" y="80"/>
                    <a:pt x="1150" y="304"/>
                    <a:pt x="1150" y="584"/>
                  </a:cubicBezTo>
                  <a:cubicBezTo>
                    <a:pt x="1150" y="866"/>
                    <a:pt x="924" y="1090"/>
                    <a:pt x="647" y="1090"/>
                  </a:cubicBezTo>
                  <a:cubicBezTo>
                    <a:pt x="370" y="1090"/>
                    <a:pt x="143" y="866"/>
                    <a:pt x="143" y="584"/>
                  </a:cubicBezTo>
                  <a:cubicBezTo>
                    <a:pt x="143" y="307"/>
                    <a:pt x="367" y="80"/>
                    <a:pt x="647" y="80"/>
                  </a:cubicBezTo>
                  <a:close/>
                  <a:moveTo>
                    <a:pt x="715" y="1"/>
                  </a:moveTo>
                  <a:cubicBezTo>
                    <a:pt x="320" y="1"/>
                    <a:pt x="0" y="320"/>
                    <a:pt x="0" y="716"/>
                  </a:cubicBezTo>
                  <a:cubicBezTo>
                    <a:pt x="0" y="1111"/>
                    <a:pt x="320" y="1433"/>
                    <a:pt x="715" y="1433"/>
                  </a:cubicBezTo>
                  <a:cubicBezTo>
                    <a:pt x="1111" y="1433"/>
                    <a:pt x="1430" y="1111"/>
                    <a:pt x="1430" y="716"/>
                  </a:cubicBezTo>
                  <a:cubicBezTo>
                    <a:pt x="1430" y="320"/>
                    <a:pt x="1111" y="1"/>
                    <a:pt x="715" y="1"/>
                  </a:cubicBezTo>
                  <a:close/>
                </a:path>
              </a:pathLst>
            </a:custGeom>
            <a:solidFill>
              <a:srgbClr val="ffffff">
                <a:alpha val="3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2" name="Google Shape;1340;p20"/>
            <p:cNvSpPr/>
            <p:nvPr/>
          </p:nvSpPr>
          <p:spPr>
            <a:xfrm flipH="1" rot="16200000">
              <a:off x="8749800" y="1333440"/>
              <a:ext cx="78120" cy="784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716" y="1"/>
                  </a:moveTo>
                  <a:cubicBezTo>
                    <a:pt x="320" y="1"/>
                    <a:pt x="1" y="323"/>
                    <a:pt x="1" y="718"/>
                  </a:cubicBezTo>
                  <a:cubicBezTo>
                    <a:pt x="1" y="1114"/>
                    <a:pt x="320" y="1433"/>
                    <a:pt x="716" y="1433"/>
                  </a:cubicBezTo>
                  <a:cubicBezTo>
                    <a:pt x="1111" y="1433"/>
                    <a:pt x="1430" y="1114"/>
                    <a:pt x="1430" y="718"/>
                  </a:cubicBezTo>
                  <a:cubicBezTo>
                    <a:pt x="1430" y="323"/>
                    <a:pt x="1111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" name="Google Shape;1341;p20"/>
            <p:cNvSpPr/>
            <p:nvPr/>
          </p:nvSpPr>
          <p:spPr>
            <a:xfrm flipH="1" rot="16200000">
              <a:off x="8749800" y="1333440"/>
              <a:ext cx="78120" cy="78480"/>
            </a:xfrm>
            <a:custGeom>
              <a:avLst/>
              <a:gdLst/>
              <a:ahLst/>
              <a:rect l="l" t="t" r="r" b="b"/>
              <a:pathLst>
                <a:path w="1431" h="1434">
                  <a:moveTo>
                    <a:pt x="647" y="80"/>
                  </a:moveTo>
                  <a:cubicBezTo>
                    <a:pt x="924" y="80"/>
                    <a:pt x="1151" y="304"/>
                    <a:pt x="1151" y="584"/>
                  </a:cubicBezTo>
                  <a:cubicBezTo>
                    <a:pt x="1151" y="866"/>
                    <a:pt x="927" y="1090"/>
                    <a:pt x="647" y="1090"/>
                  </a:cubicBezTo>
                  <a:cubicBezTo>
                    <a:pt x="370" y="1090"/>
                    <a:pt x="141" y="866"/>
                    <a:pt x="141" y="584"/>
                  </a:cubicBezTo>
                  <a:cubicBezTo>
                    <a:pt x="141" y="307"/>
                    <a:pt x="365" y="80"/>
                    <a:pt x="647" y="80"/>
                  </a:cubicBezTo>
                  <a:close/>
                  <a:moveTo>
                    <a:pt x="716" y="1"/>
                  </a:moveTo>
                  <a:cubicBezTo>
                    <a:pt x="320" y="1"/>
                    <a:pt x="1" y="320"/>
                    <a:pt x="1" y="716"/>
                  </a:cubicBezTo>
                  <a:cubicBezTo>
                    <a:pt x="1" y="1111"/>
                    <a:pt x="320" y="1433"/>
                    <a:pt x="716" y="1433"/>
                  </a:cubicBezTo>
                  <a:cubicBezTo>
                    <a:pt x="1111" y="1433"/>
                    <a:pt x="1430" y="1111"/>
                    <a:pt x="1430" y="716"/>
                  </a:cubicBezTo>
                  <a:cubicBezTo>
                    <a:pt x="1430" y="320"/>
                    <a:pt x="1111" y="1"/>
                    <a:pt x="716" y="1"/>
                  </a:cubicBezTo>
                  <a:close/>
                </a:path>
              </a:pathLst>
            </a:custGeom>
            <a:solidFill>
              <a:srgbClr val="ffffff">
                <a:alpha val="3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4" name="Google Shape;1342;p20"/>
          <p:cNvGrpSpPr/>
          <p:nvPr/>
        </p:nvGrpSpPr>
        <p:grpSpPr>
          <a:xfrm>
            <a:off x="-107280" y="3482640"/>
            <a:ext cx="664920" cy="1746360"/>
            <a:chOff x="-107280" y="3482640"/>
            <a:chExt cx="664920" cy="1746360"/>
          </a:xfrm>
        </p:grpSpPr>
        <p:sp>
          <p:nvSpPr>
            <p:cNvPr id="595" name="Google Shape;1343;p20"/>
            <p:cNvSpPr/>
            <p:nvPr/>
          </p:nvSpPr>
          <p:spPr>
            <a:xfrm rot="16200000">
              <a:off x="-601200" y="4057200"/>
              <a:ext cx="1664280" cy="59328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" name="Google Shape;1344;p20"/>
            <p:cNvSpPr/>
            <p:nvPr/>
          </p:nvSpPr>
          <p:spPr>
            <a:xfrm rot="16200000">
              <a:off x="192240" y="4851360"/>
              <a:ext cx="605520" cy="640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" name="Google Shape;1345;p20"/>
            <p:cNvSpPr/>
            <p:nvPr/>
          </p:nvSpPr>
          <p:spPr>
            <a:xfrm rot="16200000">
              <a:off x="109800" y="4862160"/>
              <a:ext cx="453600" cy="4284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" name="Google Shape;1346;p20"/>
            <p:cNvSpPr/>
            <p:nvPr/>
          </p:nvSpPr>
          <p:spPr>
            <a:xfrm rot="16200000">
              <a:off x="192240" y="4245480"/>
              <a:ext cx="605520" cy="640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Google Shape;1347;p20"/>
            <p:cNvSpPr/>
            <p:nvPr/>
          </p:nvSpPr>
          <p:spPr>
            <a:xfrm rot="16200000">
              <a:off x="109800" y="4256280"/>
              <a:ext cx="453600" cy="4284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" name="Google Shape;1348;p20"/>
            <p:cNvSpPr/>
            <p:nvPr/>
          </p:nvSpPr>
          <p:spPr>
            <a:xfrm rot="16200000">
              <a:off x="30240" y="3477600"/>
              <a:ext cx="452520" cy="54108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" name="Google Shape;1349;p20"/>
            <p:cNvSpPr/>
            <p:nvPr/>
          </p:nvSpPr>
          <p:spPr>
            <a:xfrm rot="16200000">
              <a:off x="82800" y="3647520"/>
              <a:ext cx="207360" cy="32760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" name="Google Shape;1350;p20"/>
            <p:cNvSpPr/>
            <p:nvPr/>
          </p:nvSpPr>
          <p:spPr>
            <a:xfrm rot="16200000">
              <a:off x="359640" y="3831480"/>
              <a:ext cx="84600" cy="3103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" name="Google Shape;1351;p20"/>
            <p:cNvSpPr/>
            <p:nvPr/>
          </p:nvSpPr>
          <p:spPr>
            <a:xfrm rot="16200000">
              <a:off x="368280" y="3840120"/>
              <a:ext cx="84960" cy="29340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Google Shape;1352;p20"/>
            <p:cNvSpPr/>
            <p:nvPr/>
          </p:nvSpPr>
          <p:spPr>
            <a:xfrm rot="16200000">
              <a:off x="359640" y="4425120"/>
              <a:ext cx="84960" cy="3103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Google Shape;1353;p20"/>
            <p:cNvSpPr/>
            <p:nvPr/>
          </p:nvSpPr>
          <p:spPr>
            <a:xfrm rot="16200000">
              <a:off x="368280" y="4433760"/>
              <a:ext cx="84960" cy="29340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Google Shape;1354;p20"/>
            <p:cNvSpPr/>
            <p:nvPr/>
          </p:nvSpPr>
          <p:spPr>
            <a:xfrm rot="16200000">
              <a:off x="359640" y="5031360"/>
              <a:ext cx="84960" cy="3103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7" name="Google Shape;1355;p20"/>
            <p:cNvSpPr/>
            <p:nvPr/>
          </p:nvSpPr>
          <p:spPr>
            <a:xfrm rot="16200000">
              <a:off x="368280" y="5039640"/>
              <a:ext cx="84960" cy="29340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8" name="Google Shape;1356;p20"/>
            <p:cNvSpPr/>
            <p:nvPr/>
          </p:nvSpPr>
          <p:spPr>
            <a:xfrm rot="16200000">
              <a:off x="-188280" y="3563640"/>
              <a:ext cx="310680" cy="14832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9" name="Google Shape;1357;p20"/>
            <p:cNvSpPr/>
            <p:nvPr/>
          </p:nvSpPr>
          <p:spPr>
            <a:xfrm rot="16200000">
              <a:off x="-181080" y="3556800"/>
              <a:ext cx="296640" cy="14832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2043720" y="1483200"/>
            <a:ext cx="5056200" cy="2176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7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Google Shape;380;p8"/>
          <p:cNvSpPr/>
          <p:nvPr/>
        </p:nvSpPr>
        <p:spPr>
          <a:xfrm>
            <a:off x="285480" y="544320"/>
            <a:ext cx="3682440" cy="60156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Google Shape;381;p8"/>
          <p:cNvSpPr/>
          <p:nvPr/>
        </p:nvSpPr>
        <p:spPr>
          <a:xfrm rot="10800000">
            <a:off x="360" y="2669040"/>
            <a:ext cx="2943000" cy="2474280"/>
          </a:xfrm>
          <a:custGeom>
            <a:avLst/>
            <a:gdLst/>
            <a:ahLst/>
            <a:rect l="l" t="t" r="r" b="b"/>
            <a:pathLst>
              <a:path w="22957" h="19301">
                <a:moveTo>
                  <a:pt x="2473" y="0"/>
                </a:moveTo>
                <a:lnTo>
                  <a:pt x="2473" y="3"/>
                </a:lnTo>
                <a:cubicBezTo>
                  <a:pt x="1" y="3234"/>
                  <a:pt x="1346" y="6637"/>
                  <a:pt x="4039" y="6732"/>
                </a:cubicBezTo>
                <a:cubicBezTo>
                  <a:pt x="6669" y="6825"/>
                  <a:pt x="2994" y="13655"/>
                  <a:pt x="8104" y="13655"/>
                </a:cubicBezTo>
                <a:cubicBezTo>
                  <a:pt x="8227" y="13655"/>
                  <a:pt x="8355" y="13651"/>
                  <a:pt x="8489" y="13643"/>
                </a:cubicBezTo>
                <a:cubicBezTo>
                  <a:pt x="8697" y="13630"/>
                  <a:pt x="8893" y="13624"/>
                  <a:pt x="9078" y="13624"/>
                </a:cubicBezTo>
                <a:cubicBezTo>
                  <a:pt x="13931" y="13624"/>
                  <a:pt x="10940" y="17825"/>
                  <a:pt x="14221" y="18905"/>
                </a:cubicBezTo>
                <a:cubicBezTo>
                  <a:pt x="14631" y="19040"/>
                  <a:pt x="15046" y="19096"/>
                  <a:pt x="15460" y="19096"/>
                </a:cubicBezTo>
                <a:cubicBezTo>
                  <a:pt x="17429" y="19096"/>
                  <a:pt x="19395" y="17834"/>
                  <a:pt x="20930" y="17834"/>
                </a:cubicBezTo>
                <a:cubicBezTo>
                  <a:pt x="21751" y="17834"/>
                  <a:pt x="22448" y="18194"/>
                  <a:pt x="22957" y="19300"/>
                </a:cubicBezTo>
                <a:lnTo>
                  <a:pt x="22957" y="0"/>
                </a:ln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Google Shape;382;p8"/>
          <p:cNvSpPr/>
          <p:nvPr/>
        </p:nvSpPr>
        <p:spPr>
          <a:xfrm rot="10800000">
            <a:off x="360" y="3591000"/>
            <a:ext cx="1973880" cy="1551960"/>
          </a:xfrm>
          <a:custGeom>
            <a:avLst/>
            <a:gdLst/>
            <a:ahLst/>
            <a:rect l="l" t="t" r="r" b="b"/>
            <a:pathLst>
              <a:path w="15397" h="12108">
                <a:moveTo>
                  <a:pt x="1660" y="0"/>
                </a:moveTo>
                <a:cubicBezTo>
                  <a:pt x="1" y="2028"/>
                  <a:pt x="903" y="4160"/>
                  <a:pt x="2710" y="4220"/>
                </a:cubicBezTo>
                <a:cubicBezTo>
                  <a:pt x="4474" y="4280"/>
                  <a:pt x="2008" y="8564"/>
                  <a:pt x="5437" y="8564"/>
                </a:cubicBezTo>
                <a:cubicBezTo>
                  <a:pt x="5520" y="8564"/>
                  <a:pt x="5606" y="8562"/>
                  <a:pt x="5695" y="8557"/>
                </a:cubicBezTo>
                <a:cubicBezTo>
                  <a:pt x="5836" y="8549"/>
                  <a:pt x="5968" y="8545"/>
                  <a:pt x="6092" y="8545"/>
                </a:cubicBezTo>
                <a:cubicBezTo>
                  <a:pt x="9342" y="8545"/>
                  <a:pt x="7338" y="11181"/>
                  <a:pt x="9539" y="11856"/>
                </a:cubicBezTo>
                <a:cubicBezTo>
                  <a:pt x="9814" y="11941"/>
                  <a:pt x="10093" y="11977"/>
                  <a:pt x="10371" y="11977"/>
                </a:cubicBezTo>
                <a:cubicBezTo>
                  <a:pt x="11691" y="11977"/>
                  <a:pt x="13009" y="11186"/>
                  <a:pt x="14038" y="11186"/>
                </a:cubicBezTo>
                <a:cubicBezTo>
                  <a:pt x="14588" y="11186"/>
                  <a:pt x="15056" y="11413"/>
                  <a:pt x="15397" y="12107"/>
                </a:cubicBezTo>
                <a:lnTo>
                  <a:pt x="15397" y="0"/>
                </a:lnTo>
                <a:close/>
              </a:path>
            </a:pathLst>
          </a:custGeom>
          <a:solidFill>
            <a:srgbClr val="ffffff">
              <a:alpha val="4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Google Shape;383;p8"/>
          <p:cNvSpPr/>
          <p:nvPr/>
        </p:nvSpPr>
        <p:spPr>
          <a:xfrm>
            <a:off x="6200640" y="0"/>
            <a:ext cx="2943000" cy="2474280"/>
          </a:xfrm>
          <a:custGeom>
            <a:avLst/>
            <a:gdLst/>
            <a:ahLst/>
            <a:rect l="l" t="t" r="r" b="b"/>
            <a:pathLst>
              <a:path w="22957" h="19301">
                <a:moveTo>
                  <a:pt x="2473" y="0"/>
                </a:moveTo>
                <a:lnTo>
                  <a:pt x="2473" y="3"/>
                </a:lnTo>
                <a:cubicBezTo>
                  <a:pt x="1" y="3234"/>
                  <a:pt x="1346" y="6637"/>
                  <a:pt x="4039" y="6732"/>
                </a:cubicBezTo>
                <a:cubicBezTo>
                  <a:pt x="6669" y="6825"/>
                  <a:pt x="2994" y="13655"/>
                  <a:pt x="8104" y="13655"/>
                </a:cubicBezTo>
                <a:cubicBezTo>
                  <a:pt x="8227" y="13655"/>
                  <a:pt x="8355" y="13651"/>
                  <a:pt x="8489" y="13643"/>
                </a:cubicBezTo>
                <a:cubicBezTo>
                  <a:pt x="8697" y="13630"/>
                  <a:pt x="8893" y="13624"/>
                  <a:pt x="9078" y="13624"/>
                </a:cubicBezTo>
                <a:cubicBezTo>
                  <a:pt x="13931" y="13624"/>
                  <a:pt x="10940" y="17825"/>
                  <a:pt x="14221" y="18905"/>
                </a:cubicBezTo>
                <a:cubicBezTo>
                  <a:pt x="14631" y="19040"/>
                  <a:pt x="15046" y="19096"/>
                  <a:pt x="15460" y="19096"/>
                </a:cubicBezTo>
                <a:cubicBezTo>
                  <a:pt x="17429" y="19096"/>
                  <a:pt x="19395" y="17834"/>
                  <a:pt x="20930" y="17834"/>
                </a:cubicBezTo>
                <a:cubicBezTo>
                  <a:pt x="21751" y="17834"/>
                  <a:pt x="22448" y="18194"/>
                  <a:pt x="22957" y="19300"/>
                </a:cubicBezTo>
                <a:lnTo>
                  <a:pt x="22957" y="0"/>
                </a:ln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Google Shape;384;p8"/>
          <p:cNvSpPr/>
          <p:nvPr/>
        </p:nvSpPr>
        <p:spPr>
          <a:xfrm>
            <a:off x="7169760" y="360"/>
            <a:ext cx="1973880" cy="1551960"/>
          </a:xfrm>
          <a:custGeom>
            <a:avLst/>
            <a:gdLst/>
            <a:ahLst/>
            <a:rect l="l" t="t" r="r" b="b"/>
            <a:pathLst>
              <a:path w="15397" h="12108">
                <a:moveTo>
                  <a:pt x="1660" y="0"/>
                </a:moveTo>
                <a:cubicBezTo>
                  <a:pt x="1" y="2028"/>
                  <a:pt x="903" y="4160"/>
                  <a:pt x="2710" y="4220"/>
                </a:cubicBezTo>
                <a:cubicBezTo>
                  <a:pt x="4474" y="4280"/>
                  <a:pt x="2008" y="8564"/>
                  <a:pt x="5437" y="8564"/>
                </a:cubicBezTo>
                <a:cubicBezTo>
                  <a:pt x="5520" y="8564"/>
                  <a:pt x="5606" y="8562"/>
                  <a:pt x="5695" y="8557"/>
                </a:cubicBezTo>
                <a:cubicBezTo>
                  <a:pt x="5836" y="8549"/>
                  <a:pt x="5968" y="8545"/>
                  <a:pt x="6092" y="8545"/>
                </a:cubicBezTo>
                <a:cubicBezTo>
                  <a:pt x="9342" y="8545"/>
                  <a:pt x="7338" y="11181"/>
                  <a:pt x="9539" y="11856"/>
                </a:cubicBezTo>
                <a:cubicBezTo>
                  <a:pt x="9814" y="11941"/>
                  <a:pt x="10093" y="11977"/>
                  <a:pt x="10371" y="11977"/>
                </a:cubicBezTo>
                <a:cubicBezTo>
                  <a:pt x="11691" y="11977"/>
                  <a:pt x="13009" y="11186"/>
                  <a:pt x="14038" y="11186"/>
                </a:cubicBezTo>
                <a:cubicBezTo>
                  <a:pt x="14588" y="11186"/>
                  <a:pt x="15056" y="11413"/>
                  <a:pt x="15397" y="12107"/>
                </a:cubicBezTo>
                <a:lnTo>
                  <a:pt x="15397" y="0"/>
                </a:lnTo>
                <a:close/>
              </a:path>
            </a:pathLst>
          </a:custGeom>
          <a:solidFill>
            <a:srgbClr val="ffffff">
              <a:alpha val="4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Google Shape;385;p8"/>
          <p:cNvSpPr/>
          <p:nvPr/>
        </p:nvSpPr>
        <p:spPr>
          <a:xfrm>
            <a:off x="5900760" y="4122720"/>
            <a:ext cx="3740040" cy="68796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4" name="Google Shape;386;p8"/>
          <p:cNvGrpSpPr/>
          <p:nvPr/>
        </p:nvGrpSpPr>
        <p:grpSpPr>
          <a:xfrm>
            <a:off x="-383400" y="-815400"/>
            <a:ext cx="2081520" cy="2474280"/>
            <a:chOff x="-383400" y="-815400"/>
            <a:chExt cx="2081520" cy="2474280"/>
          </a:xfrm>
        </p:grpSpPr>
        <p:sp>
          <p:nvSpPr>
            <p:cNvPr id="655" name="Google Shape;387;p8"/>
            <p:cNvSpPr/>
            <p:nvPr/>
          </p:nvSpPr>
          <p:spPr>
            <a:xfrm rot="5400000">
              <a:off x="-511200" y="-558000"/>
              <a:ext cx="2404080" cy="195948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Google Shape;388;p8"/>
            <p:cNvSpPr/>
            <p:nvPr/>
          </p:nvSpPr>
          <p:spPr>
            <a:xfrm rot="5400000">
              <a:off x="-489600" y="-542520"/>
              <a:ext cx="2330640" cy="192888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Google Shape;389;p8"/>
            <p:cNvSpPr/>
            <p:nvPr/>
          </p:nvSpPr>
          <p:spPr>
            <a:xfrm rot="5400000">
              <a:off x="-449640" y="-494280"/>
              <a:ext cx="2154600" cy="183240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Google Shape;390;p8"/>
            <p:cNvSpPr/>
            <p:nvPr/>
          </p:nvSpPr>
          <p:spPr>
            <a:xfrm rot="5400000">
              <a:off x="-420480" y="-472680"/>
              <a:ext cx="2052720" cy="17888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Google Shape;391;p8"/>
            <p:cNvSpPr/>
            <p:nvPr/>
          </p:nvSpPr>
          <p:spPr>
            <a:xfrm rot="5400000">
              <a:off x="1503720" y="-356400"/>
              <a:ext cx="94320" cy="2941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" name="Google Shape;392;p8"/>
            <p:cNvSpPr/>
            <p:nvPr/>
          </p:nvSpPr>
          <p:spPr>
            <a:xfrm rot="5400000">
              <a:off x="1389960" y="-242640"/>
              <a:ext cx="94320" cy="6660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" name="Google Shape;393;p8"/>
            <p:cNvSpPr/>
            <p:nvPr/>
          </p:nvSpPr>
          <p:spPr>
            <a:xfrm rot="5400000">
              <a:off x="1503720" y="905040"/>
              <a:ext cx="94320" cy="2941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2" name="Google Shape;394;p8"/>
            <p:cNvSpPr/>
            <p:nvPr/>
          </p:nvSpPr>
          <p:spPr>
            <a:xfrm rot="5400000">
              <a:off x="1389960" y="1018800"/>
              <a:ext cx="94320" cy="6660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3" name="Google Shape;395;p8"/>
            <p:cNvSpPr/>
            <p:nvPr/>
          </p:nvSpPr>
          <p:spPr>
            <a:xfrm rot="5400000">
              <a:off x="1595880" y="-225720"/>
              <a:ext cx="94320" cy="3240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4" name="Google Shape;396;p8"/>
            <p:cNvSpPr/>
            <p:nvPr/>
          </p:nvSpPr>
          <p:spPr>
            <a:xfrm rot="5400000">
              <a:off x="879480" y="-716400"/>
              <a:ext cx="293040" cy="9504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5" name="Google Shape;397;p8"/>
            <p:cNvSpPr/>
            <p:nvPr/>
          </p:nvSpPr>
          <p:spPr>
            <a:xfrm rot="5400000">
              <a:off x="992520" y="-603000"/>
              <a:ext cx="66600" cy="9504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6" name="Google Shape;398;p8"/>
            <p:cNvSpPr/>
            <p:nvPr/>
          </p:nvSpPr>
          <p:spPr>
            <a:xfrm rot="5400000">
              <a:off x="1009080" y="-807480"/>
              <a:ext cx="33480" cy="9504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7" name="Google Shape;399;p8"/>
            <p:cNvSpPr/>
            <p:nvPr/>
          </p:nvSpPr>
          <p:spPr>
            <a:xfrm rot="5400000">
              <a:off x="29520" y="-71604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8" name="Google Shape;400;p8"/>
            <p:cNvSpPr/>
            <p:nvPr/>
          </p:nvSpPr>
          <p:spPr>
            <a:xfrm rot="5400000">
              <a:off x="142920" y="-602640"/>
              <a:ext cx="66600" cy="9432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9" name="Google Shape;401;p8"/>
            <p:cNvSpPr/>
            <p:nvPr/>
          </p:nvSpPr>
          <p:spPr>
            <a:xfrm rot="5400000">
              <a:off x="159480" y="-807120"/>
              <a:ext cx="33480" cy="9432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0" name="Google Shape;402;p8"/>
            <p:cNvSpPr/>
            <p:nvPr/>
          </p:nvSpPr>
          <p:spPr>
            <a:xfrm rot="5400000">
              <a:off x="-482760" y="-71604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1" name="Google Shape;403;p8"/>
            <p:cNvSpPr/>
            <p:nvPr/>
          </p:nvSpPr>
          <p:spPr>
            <a:xfrm rot="5400000">
              <a:off x="-369360" y="-602640"/>
              <a:ext cx="66600" cy="9432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2" name="Google Shape;404;p8"/>
            <p:cNvSpPr/>
            <p:nvPr/>
          </p:nvSpPr>
          <p:spPr>
            <a:xfrm rot="5400000">
              <a:off x="-352800" y="-807120"/>
              <a:ext cx="33480" cy="9432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3" name="Google Shape;405;p8"/>
            <p:cNvSpPr/>
            <p:nvPr/>
          </p:nvSpPr>
          <p:spPr>
            <a:xfrm rot="5400000">
              <a:off x="-482760" y="146484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4" name="Google Shape;406;p8"/>
            <p:cNvSpPr/>
            <p:nvPr/>
          </p:nvSpPr>
          <p:spPr>
            <a:xfrm rot="5400000">
              <a:off x="-369000" y="1578960"/>
              <a:ext cx="65520" cy="9432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" name="Google Shape;407;p8"/>
            <p:cNvSpPr/>
            <p:nvPr/>
          </p:nvSpPr>
          <p:spPr>
            <a:xfrm rot="5400000">
              <a:off x="-352440" y="1373760"/>
              <a:ext cx="32400" cy="9432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Google Shape;408;p8"/>
            <p:cNvSpPr/>
            <p:nvPr/>
          </p:nvSpPr>
          <p:spPr>
            <a:xfrm rot="5400000">
              <a:off x="29520" y="146484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" name="Google Shape;409;p8"/>
            <p:cNvSpPr/>
            <p:nvPr/>
          </p:nvSpPr>
          <p:spPr>
            <a:xfrm rot="5400000">
              <a:off x="143640" y="1578960"/>
              <a:ext cx="65520" cy="9432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" name="Google Shape;410;p8"/>
            <p:cNvSpPr/>
            <p:nvPr/>
          </p:nvSpPr>
          <p:spPr>
            <a:xfrm rot="5400000">
              <a:off x="160200" y="1373760"/>
              <a:ext cx="32400" cy="9432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Google Shape;411;p8"/>
            <p:cNvSpPr/>
            <p:nvPr/>
          </p:nvSpPr>
          <p:spPr>
            <a:xfrm rot="5400000">
              <a:off x="1595880" y="1036080"/>
              <a:ext cx="94320" cy="3240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" name="Google Shape;412;p8"/>
            <p:cNvSpPr/>
            <p:nvPr/>
          </p:nvSpPr>
          <p:spPr>
            <a:xfrm rot="5400000">
              <a:off x="879480" y="1464480"/>
              <a:ext cx="293040" cy="9504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1" name="Google Shape;413;p8"/>
            <p:cNvSpPr/>
            <p:nvPr/>
          </p:nvSpPr>
          <p:spPr>
            <a:xfrm rot="5400000">
              <a:off x="993240" y="1578600"/>
              <a:ext cx="65520" cy="9504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Google Shape;414;p8"/>
            <p:cNvSpPr/>
            <p:nvPr/>
          </p:nvSpPr>
          <p:spPr>
            <a:xfrm rot="5400000">
              <a:off x="1009800" y="1373400"/>
              <a:ext cx="32400" cy="9504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683" name="Google Shape;415;p8"/>
          <p:cNvGrpSpPr/>
          <p:nvPr/>
        </p:nvGrpSpPr>
        <p:grpSpPr>
          <a:xfrm>
            <a:off x="7779600" y="3230280"/>
            <a:ext cx="2081520" cy="2473920"/>
            <a:chOff x="7779600" y="3230280"/>
            <a:chExt cx="2081520" cy="2473920"/>
          </a:xfrm>
        </p:grpSpPr>
        <p:sp>
          <p:nvSpPr>
            <p:cNvPr id="684" name="Google Shape;416;p8"/>
            <p:cNvSpPr/>
            <p:nvPr/>
          </p:nvSpPr>
          <p:spPr>
            <a:xfrm rot="16200000">
              <a:off x="7584840" y="3487320"/>
              <a:ext cx="2404080" cy="195948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Google Shape;417;p8"/>
            <p:cNvSpPr/>
            <p:nvPr/>
          </p:nvSpPr>
          <p:spPr>
            <a:xfrm rot="16200000">
              <a:off x="7637040" y="3502800"/>
              <a:ext cx="2330640" cy="192888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Google Shape;418;p8"/>
            <p:cNvSpPr/>
            <p:nvPr/>
          </p:nvSpPr>
          <p:spPr>
            <a:xfrm rot="16200000">
              <a:off x="7772760" y="3550680"/>
              <a:ext cx="2154600" cy="183240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Google Shape;419;p8"/>
            <p:cNvSpPr/>
            <p:nvPr/>
          </p:nvSpPr>
          <p:spPr>
            <a:xfrm rot="16200000">
              <a:off x="7845480" y="3572640"/>
              <a:ext cx="2052720" cy="178884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Google Shape;420;p8"/>
            <p:cNvSpPr/>
            <p:nvPr/>
          </p:nvSpPr>
          <p:spPr>
            <a:xfrm rot="16200000">
              <a:off x="7879320" y="4951080"/>
              <a:ext cx="94320" cy="2941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Google Shape;421;p8"/>
            <p:cNvSpPr/>
            <p:nvPr/>
          </p:nvSpPr>
          <p:spPr>
            <a:xfrm rot="16200000">
              <a:off x="7993080" y="5064840"/>
              <a:ext cx="94320" cy="6660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Google Shape;422;p8"/>
            <p:cNvSpPr/>
            <p:nvPr/>
          </p:nvSpPr>
          <p:spPr>
            <a:xfrm rot="16200000">
              <a:off x="7879320" y="3689280"/>
              <a:ext cx="94320" cy="29412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Google Shape;423;p8"/>
            <p:cNvSpPr/>
            <p:nvPr/>
          </p:nvSpPr>
          <p:spPr>
            <a:xfrm rot="16200000">
              <a:off x="7993080" y="3803040"/>
              <a:ext cx="94320" cy="6660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Google Shape;424;p8"/>
            <p:cNvSpPr/>
            <p:nvPr/>
          </p:nvSpPr>
          <p:spPr>
            <a:xfrm rot="16200000">
              <a:off x="7787520" y="5082120"/>
              <a:ext cx="94320" cy="3240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Google Shape;425;p8"/>
            <p:cNvSpPr/>
            <p:nvPr/>
          </p:nvSpPr>
          <p:spPr>
            <a:xfrm rot="16200000">
              <a:off x="8305200" y="5510160"/>
              <a:ext cx="293040" cy="9504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Google Shape;426;p8"/>
            <p:cNvSpPr/>
            <p:nvPr/>
          </p:nvSpPr>
          <p:spPr>
            <a:xfrm rot="16200000">
              <a:off x="8418240" y="5396760"/>
              <a:ext cx="66600" cy="9504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Google Shape;427;p8"/>
            <p:cNvSpPr/>
            <p:nvPr/>
          </p:nvSpPr>
          <p:spPr>
            <a:xfrm rot="16200000">
              <a:off x="8434800" y="5601240"/>
              <a:ext cx="33480" cy="9504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" name="Google Shape;428;p8"/>
            <p:cNvSpPr/>
            <p:nvPr/>
          </p:nvSpPr>
          <p:spPr>
            <a:xfrm rot="16200000">
              <a:off x="9154800" y="551052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Google Shape;429;p8"/>
            <p:cNvSpPr/>
            <p:nvPr/>
          </p:nvSpPr>
          <p:spPr>
            <a:xfrm rot="16200000">
              <a:off x="9267840" y="5397120"/>
              <a:ext cx="66600" cy="9432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Google Shape;430;p8"/>
            <p:cNvSpPr/>
            <p:nvPr/>
          </p:nvSpPr>
          <p:spPr>
            <a:xfrm rot="16200000">
              <a:off x="9284400" y="5601600"/>
              <a:ext cx="33480" cy="9432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Google Shape;431;p8"/>
            <p:cNvSpPr/>
            <p:nvPr/>
          </p:nvSpPr>
          <p:spPr>
            <a:xfrm rot="16200000">
              <a:off x="9667440" y="551052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Google Shape;432;p8"/>
            <p:cNvSpPr/>
            <p:nvPr/>
          </p:nvSpPr>
          <p:spPr>
            <a:xfrm rot="16200000">
              <a:off x="9780480" y="5397120"/>
              <a:ext cx="66600" cy="9432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Google Shape;433;p8"/>
            <p:cNvSpPr/>
            <p:nvPr/>
          </p:nvSpPr>
          <p:spPr>
            <a:xfrm rot="16200000">
              <a:off x="9797040" y="5601600"/>
              <a:ext cx="33480" cy="9432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Google Shape;434;p8"/>
            <p:cNvSpPr/>
            <p:nvPr/>
          </p:nvSpPr>
          <p:spPr>
            <a:xfrm rot="16200000">
              <a:off x="9667440" y="332964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Google Shape;435;p8"/>
            <p:cNvSpPr/>
            <p:nvPr/>
          </p:nvSpPr>
          <p:spPr>
            <a:xfrm rot="16200000">
              <a:off x="9781200" y="3215880"/>
              <a:ext cx="65520" cy="9432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Google Shape;436;p8"/>
            <p:cNvSpPr/>
            <p:nvPr/>
          </p:nvSpPr>
          <p:spPr>
            <a:xfrm rot="16200000">
              <a:off x="9797760" y="3421080"/>
              <a:ext cx="32400" cy="9432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Google Shape;437;p8"/>
            <p:cNvSpPr/>
            <p:nvPr/>
          </p:nvSpPr>
          <p:spPr>
            <a:xfrm rot="16200000">
              <a:off x="9154800" y="3329640"/>
              <a:ext cx="293040" cy="9432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Google Shape;438;p8"/>
            <p:cNvSpPr/>
            <p:nvPr/>
          </p:nvSpPr>
          <p:spPr>
            <a:xfrm rot="16200000">
              <a:off x="9268560" y="3215880"/>
              <a:ext cx="65520" cy="9432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Google Shape;439;p8"/>
            <p:cNvSpPr/>
            <p:nvPr/>
          </p:nvSpPr>
          <p:spPr>
            <a:xfrm rot="16200000">
              <a:off x="9285120" y="3421080"/>
              <a:ext cx="32400" cy="9432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" name="Google Shape;440;p8"/>
            <p:cNvSpPr/>
            <p:nvPr/>
          </p:nvSpPr>
          <p:spPr>
            <a:xfrm rot="16200000">
              <a:off x="7787520" y="3820320"/>
              <a:ext cx="94320" cy="3240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" name="Google Shape;441;p8"/>
            <p:cNvSpPr/>
            <p:nvPr/>
          </p:nvSpPr>
          <p:spPr>
            <a:xfrm rot="16200000">
              <a:off x="8305200" y="3329280"/>
              <a:ext cx="293040" cy="9504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" name="Google Shape;442;p8"/>
            <p:cNvSpPr/>
            <p:nvPr/>
          </p:nvSpPr>
          <p:spPr>
            <a:xfrm rot="16200000">
              <a:off x="8418960" y="3215520"/>
              <a:ext cx="65520" cy="9504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" name="Google Shape;443;p8"/>
            <p:cNvSpPr/>
            <p:nvPr/>
          </p:nvSpPr>
          <p:spPr>
            <a:xfrm rot="16200000">
              <a:off x="8435520" y="3420720"/>
              <a:ext cx="32400" cy="9504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12" name="Google Shape;444;p8"/>
          <p:cNvGrpSpPr/>
          <p:nvPr/>
        </p:nvGrpSpPr>
        <p:grpSpPr>
          <a:xfrm>
            <a:off x="-154440" y="2582640"/>
            <a:ext cx="1852560" cy="2922480"/>
            <a:chOff x="-154440" y="2582640"/>
            <a:chExt cx="1852560" cy="2922480"/>
          </a:xfrm>
        </p:grpSpPr>
        <p:sp>
          <p:nvSpPr>
            <p:cNvPr id="713" name="Google Shape;445;p8"/>
            <p:cNvSpPr/>
            <p:nvPr/>
          </p:nvSpPr>
          <p:spPr>
            <a:xfrm>
              <a:off x="263160" y="2582640"/>
              <a:ext cx="1029600" cy="1051920"/>
            </a:xfrm>
            <a:custGeom>
              <a:avLst/>
              <a:gdLst/>
              <a:ahLst/>
              <a:rect l="l" t="t" r="r" b="b"/>
              <a:pathLst>
                <a:path w="18916" h="19325">
                  <a:moveTo>
                    <a:pt x="9459" y="1"/>
                  </a:moveTo>
                  <a:cubicBezTo>
                    <a:pt x="7887" y="12"/>
                    <a:pt x="6304" y="412"/>
                    <a:pt x="4922" y="1167"/>
                  </a:cubicBezTo>
                  <a:lnTo>
                    <a:pt x="4418" y="1475"/>
                  </a:lnTo>
                  <a:lnTo>
                    <a:pt x="4168" y="1628"/>
                  </a:lnTo>
                  <a:lnTo>
                    <a:pt x="3930" y="1805"/>
                  </a:lnTo>
                  <a:lnTo>
                    <a:pt x="3458" y="2161"/>
                  </a:lnTo>
                  <a:cubicBezTo>
                    <a:pt x="3310" y="2288"/>
                    <a:pt x="3165" y="2420"/>
                    <a:pt x="3020" y="2552"/>
                  </a:cubicBezTo>
                  <a:lnTo>
                    <a:pt x="2801" y="2755"/>
                  </a:lnTo>
                  <a:cubicBezTo>
                    <a:pt x="2733" y="2823"/>
                    <a:pt x="2667" y="2895"/>
                    <a:pt x="2601" y="2968"/>
                  </a:cubicBezTo>
                  <a:lnTo>
                    <a:pt x="2205" y="3404"/>
                  </a:lnTo>
                  <a:cubicBezTo>
                    <a:pt x="2079" y="3554"/>
                    <a:pt x="1965" y="3712"/>
                    <a:pt x="1846" y="3870"/>
                  </a:cubicBezTo>
                  <a:cubicBezTo>
                    <a:pt x="1730" y="4029"/>
                    <a:pt x="1609" y="4184"/>
                    <a:pt x="1509" y="4356"/>
                  </a:cubicBezTo>
                  <a:cubicBezTo>
                    <a:pt x="665" y="5677"/>
                    <a:pt x="124" y="7220"/>
                    <a:pt x="32" y="8798"/>
                  </a:cubicBezTo>
                  <a:lnTo>
                    <a:pt x="3" y="9386"/>
                  </a:lnTo>
                  <a:lnTo>
                    <a:pt x="0" y="9460"/>
                  </a:lnTo>
                  <a:lnTo>
                    <a:pt x="0" y="9513"/>
                  </a:lnTo>
                  <a:lnTo>
                    <a:pt x="0" y="9621"/>
                  </a:lnTo>
                  <a:lnTo>
                    <a:pt x="0" y="9834"/>
                  </a:lnTo>
                  <a:lnTo>
                    <a:pt x="0" y="10699"/>
                  </a:lnTo>
                  <a:lnTo>
                    <a:pt x="0" y="12425"/>
                  </a:lnTo>
                  <a:lnTo>
                    <a:pt x="0" y="19325"/>
                  </a:lnTo>
                  <a:lnTo>
                    <a:pt x="5096" y="19325"/>
                  </a:lnTo>
                  <a:lnTo>
                    <a:pt x="5096" y="12425"/>
                  </a:lnTo>
                  <a:lnTo>
                    <a:pt x="5096" y="10699"/>
                  </a:lnTo>
                  <a:lnTo>
                    <a:pt x="5096" y="9837"/>
                  </a:lnTo>
                  <a:lnTo>
                    <a:pt x="5096" y="9621"/>
                  </a:lnTo>
                  <a:lnTo>
                    <a:pt x="5096" y="9513"/>
                  </a:lnTo>
                  <a:lnTo>
                    <a:pt x="5096" y="9460"/>
                  </a:lnTo>
                  <a:lnTo>
                    <a:pt x="5099" y="9428"/>
                  </a:lnTo>
                  <a:cubicBezTo>
                    <a:pt x="5107" y="9338"/>
                    <a:pt x="5112" y="9246"/>
                    <a:pt x="5117" y="9156"/>
                  </a:cubicBezTo>
                  <a:cubicBezTo>
                    <a:pt x="5151" y="8431"/>
                    <a:pt x="5410" y="7740"/>
                    <a:pt x="5792" y="7123"/>
                  </a:cubicBezTo>
                  <a:cubicBezTo>
                    <a:pt x="5832" y="7041"/>
                    <a:pt x="5895" y="6970"/>
                    <a:pt x="5951" y="6899"/>
                  </a:cubicBezTo>
                  <a:cubicBezTo>
                    <a:pt x="6006" y="6825"/>
                    <a:pt x="6056" y="6751"/>
                    <a:pt x="6114" y="6680"/>
                  </a:cubicBezTo>
                  <a:cubicBezTo>
                    <a:pt x="6178" y="6614"/>
                    <a:pt x="6241" y="6548"/>
                    <a:pt x="6299" y="6479"/>
                  </a:cubicBezTo>
                  <a:cubicBezTo>
                    <a:pt x="6331" y="6448"/>
                    <a:pt x="6360" y="6411"/>
                    <a:pt x="6391" y="6376"/>
                  </a:cubicBezTo>
                  <a:lnTo>
                    <a:pt x="6494" y="6289"/>
                  </a:lnTo>
                  <a:lnTo>
                    <a:pt x="6695" y="6105"/>
                  </a:lnTo>
                  <a:cubicBezTo>
                    <a:pt x="6771" y="6052"/>
                    <a:pt x="6845" y="5999"/>
                    <a:pt x="6916" y="5941"/>
                  </a:cubicBezTo>
                  <a:lnTo>
                    <a:pt x="7024" y="5859"/>
                  </a:lnTo>
                  <a:lnTo>
                    <a:pt x="7143" y="5791"/>
                  </a:lnTo>
                  <a:cubicBezTo>
                    <a:pt x="7222" y="5743"/>
                    <a:pt x="7299" y="5696"/>
                    <a:pt x="7375" y="5646"/>
                  </a:cubicBezTo>
                  <a:cubicBezTo>
                    <a:pt x="8013" y="5303"/>
                    <a:pt x="8726" y="5121"/>
                    <a:pt x="9456" y="5110"/>
                  </a:cubicBezTo>
                  <a:cubicBezTo>
                    <a:pt x="10184" y="5121"/>
                    <a:pt x="10894" y="5303"/>
                    <a:pt x="11535" y="5646"/>
                  </a:cubicBezTo>
                  <a:cubicBezTo>
                    <a:pt x="11611" y="5696"/>
                    <a:pt x="11690" y="5741"/>
                    <a:pt x="11767" y="5791"/>
                  </a:cubicBezTo>
                  <a:lnTo>
                    <a:pt x="11886" y="5859"/>
                  </a:lnTo>
                  <a:lnTo>
                    <a:pt x="11994" y="5941"/>
                  </a:lnTo>
                  <a:cubicBezTo>
                    <a:pt x="12068" y="5999"/>
                    <a:pt x="12139" y="6052"/>
                    <a:pt x="12215" y="6105"/>
                  </a:cubicBezTo>
                  <a:lnTo>
                    <a:pt x="12416" y="6289"/>
                  </a:lnTo>
                  <a:lnTo>
                    <a:pt x="12519" y="6376"/>
                  </a:lnTo>
                  <a:cubicBezTo>
                    <a:pt x="12550" y="6408"/>
                    <a:pt x="12577" y="6448"/>
                    <a:pt x="12611" y="6479"/>
                  </a:cubicBezTo>
                  <a:cubicBezTo>
                    <a:pt x="12669" y="6548"/>
                    <a:pt x="12732" y="6614"/>
                    <a:pt x="12796" y="6680"/>
                  </a:cubicBezTo>
                  <a:cubicBezTo>
                    <a:pt x="12854" y="6751"/>
                    <a:pt x="12904" y="6830"/>
                    <a:pt x="12959" y="6899"/>
                  </a:cubicBezTo>
                  <a:cubicBezTo>
                    <a:pt x="13014" y="6970"/>
                    <a:pt x="13075" y="7041"/>
                    <a:pt x="13117" y="7123"/>
                  </a:cubicBezTo>
                  <a:cubicBezTo>
                    <a:pt x="13502" y="7740"/>
                    <a:pt x="13761" y="8431"/>
                    <a:pt x="13795" y="9156"/>
                  </a:cubicBezTo>
                  <a:cubicBezTo>
                    <a:pt x="13798" y="9246"/>
                    <a:pt x="13803" y="9338"/>
                    <a:pt x="13811" y="9428"/>
                  </a:cubicBezTo>
                  <a:lnTo>
                    <a:pt x="13814" y="9460"/>
                  </a:lnTo>
                  <a:lnTo>
                    <a:pt x="13814" y="9513"/>
                  </a:lnTo>
                  <a:lnTo>
                    <a:pt x="13814" y="9621"/>
                  </a:lnTo>
                  <a:lnTo>
                    <a:pt x="13814" y="9837"/>
                  </a:lnTo>
                  <a:lnTo>
                    <a:pt x="13814" y="10699"/>
                  </a:lnTo>
                  <a:lnTo>
                    <a:pt x="13814" y="12425"/>
                  </a:lnTo>
                  <a:lnTo>
                    <a:pt x="13814" y="19325"/>
                  </a:lnTo>
                  <a:lnTo>
                    <a:pt x="18910" y="19325"/>
                  </a:lnTo>
                  <a:lnTo>
                    <a:pt x="18910" y="12425"/>
                  </a:lnTo>
                  <a:lnTo>
                    <a:pt x="18910" y="10699"/>
                  </a:lnTo>
                  <a:lnTo>
                    <a:pt x="18910" y="9837"/>
                  </a:lnTo>
                  <a:lnTo>
                    <a:pt x="18910" y="9621"/>
                  </a:lnTo>
                  <a:lnTo>
                    <a:pt x="18910" y="9513"/>
                  </a:lnTo>
                  <a:lnTo>
                    <a:pt x="18910" y="9460"/>
                  </a:lnTo>
                  <a:lnTo>
                    <a:pt x="18915" y="9386"/>
                  </a:lnTo>
                  <a:lnTo>
                    <a:pt x="18886" y="8798"/>
                  </a:lnTo>
                  <a:cubicBezTo>
                    <a:pt x="18794" y="7220"/>
                    <a:pt x="18253" y="5677"/>
                    <a:pt x="17409" y="4356"/>
                  </a:cubicBezTo>
                  <a:cubicBezTo>
                    <a:pt x="17309" y="4184"/>
                    <a:pt x="17190" y="4029"/>
                    <a:pt x="17071" y="3870"/>
                  </a:cubicBezTo>
                  <a:cubicBezTo>
                    <a:pt x="16953" y="3718"/>
                    <a:pt x="16837" y="3554"/>
                    <a:pt x="16713" y="3404"/>
                  </a:cubicBezTo>
                  <a:lnTo>
                    <a:pt x="16317" y="2968"/>
                  </a:lnTo>
                  <a:cubicBezTo>
                    <a:pt x="16251" y="2895"/>
                    <a:pt x="16185" y="2823"/>
                    <a:pt x="16116" y="2755"/>
                  </a:cubicBezTo>
                  <a:lnTo>
                    <a:pt x="15897" y="2552"/>
                  </a:lnTo>
                  <a:cubicBezTo>
                    <a:pt x="15752" y="2420"/>
                    <a:pt x="15607" y="2288"/>
                    <a:pt x="15460" y="2161"/>
                  </a:cubicBezTo>
                  <a:lnTo>
                    <a:pt x="14987" y="1805"/>
                  </a:lnTo>
                  <a:lnTo>
                    <a:pt x="14750" y="1628"/>
                  </a:lnTo>
                  <a:lnTo>
                    <a:pt x="14500" y="1475"/>
                  </a:lnTo>
                  <a:lnTo>
                    <a:pt x="13996" y="1167"/>
                  </a:lnTo>
                  <a:cubicBezTo>
                    <a:pt x="12614" y="412"/>
                    <a:pt x="11031" y="12"/>
                    <a:pt x="945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Google Shape;446;p8"/>
            <p:cNvSpPr/>
            <p:nvPr/>
          </p:nvSpPr>
          <p:spPr>
            <a:xfrm>
              <a:off x="469800" y="2931480"/>
              <a:ext cx="109080" cy="702720"/>
            </a:xfrm>
            <a:custGeom>
              <a:avLst/>
              <a:gdLst/>
              <a:ahLst/>
              <a:rect l="l" t="t" r="r" b="b"/>
              <a:pathLst>
                <a:path w="2013" h="12916">
                  <a:moveTo>
                    <a:pt x="910" y="1"/>
                  </a:moveTo>
                  <a:cubicBezTo>
                    <a:pt x="406" y="798"/>
                    <a:pt x="77" y="1710"/>
                    <a:pt x="26" y="2654"/>
                  </a:cubicBezTo>
                  <a:lnTo>
                    <a:pt x="8" y="3008"/>
                  </a:lnTo>
                  <a:cubicBezTo>
                    <a:pt x="0" y="3132"/>
                    <a:pt x="5" y="3290"/>
                    <a:pt x="5" y="3430"/>
                  </a:cubicBezTo>
                  <a:lnTo>
                    <a:pt x="5" y="4292"/>
                  </a:lnTo>
                  <a:lnTo>
                    <a:pt x="5" y="6012"/>
                  </a:lnTo>
                  <a:lnTo>
                    <a:pt x="5" y="12915"/>
                  </a:lnTo>
                  <a:lnTo>
                    <a:pt x="1316" y="12915"/>
                  </a:lnTo>
                  <a:lnTo>
                    <a:pt x="1316" y="6012"/>
                  </a:lnTo>
                  <a:lnTo>
                    <a:pt x="1316" y="4290"/>
                  </a:lnTo>
                  <a:lnTo>
                    <a:pt x="1316" y="3425"/>
                  </a:lnTo>
                  <a:lnTo>
                    <a:pt x="1316" y="3211"/>
                  </a:lnTo>
                  <a:lnTo>
                    <a:pt x="1316" y="3103"/>
                  </a:lnTo>
                  <a:lnTo>
                    <a:pt x="1316" y="3050"/>
                  </a:lnTo>
                  <a:lnTo>
                    <a:pt x="1319" y="3016"/>
                  </a:lnTo>
                  <a:cubicBezTo>
                    <a:pt x="1327" y="2929"/>
                    <a:pt x="1332" y="2834"/>
                    <a:pt x="1335" y="2747"/>
                  </a:cubicBezTo>
                  <a:cubicBezTo>
                    <a:pt x="1369" y="2021"/>
                    <a:pt x="1625" y="1328"/>
                    <a:pt x="2013" y="713"/>
                  </a:cubicBezTo>
                  <a:lnTo>
                    <a:pt x="910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5" name="Google Shape;447;p8"/>
            <p:cNvSpPr/>
            <p:nvPr/>
          </p:nvSpPr>
          <p:spPr>
            <a:xfrm>
              <a:off x="306000" y="2955600"/>
              <a:ext cx="64080" cy="584640"/>
            </a:xfrm>
            <a:custGeom>
              <a:avLst/>
              <a:gdLst/>
              <a:ahLst/>
              <a:rect l="l" t="t" r="r" b="b"/>
              <a:pathLst>
                <a:path w="1182" h="10742">
                  <a:moveTo>
                    <a:pt x="751" y="1"/>
                  </a:moveTo>
                  <a:cubicBezTo>
                    <a:pt x="671" y="1"/>
                    <a:pt x="591" y="25"/>
                    <a:pt x="517" y="69"/>
                  </a:cubicBezTo>
                  <a:cubicBezTo>
                    <a:pt x="417" y="138"/>
                    <a:pt x="332" y="254"/>
                    <a:pt x="298" y="399"/>
                  </a:cubicBezTo>
                  <a:cubicBezTo>
                    <a:pt x="235" y="639"/>
                    <a:pt x="166" y="879"/>
                    <a:pt x="135" y="1127"/>
                  </a:cubicBezTo>
                  <a:lnTo>
                    <a:pt x="79" y="1496"/>
                  </a:lnTo>
                  <a:cubicBezTo>
                    <a:pt x="61" y="1617"/>
                    <a:pt x="40" y="1741"/>
                    <a:pt x="37" y="1865"/>
                  </a:cubicBezTo>
                  <a:lnTo>
                    <a:pt x="0" y="2606"/>
                  </a:lnTo>
                  <a:lnTo>
                    <a:pt x="0" y="3200"/>
                  </a:lnTo>
                  <a:lnTo>
                    <a:pt x="0" y="5571"/>
                  </a:lnTo>
                  <a:lnTo>
                    <a:pt x="0" y="10314"/>
                  </a:lnTo>
                  <a:cubicBezTo>
                    <a:pt x="0" y="10546"/>
                    <a:pt x="203" y="10741"/>
                    <a:pt x="443" y="10741"/>
                  </a:cubicBezTo>
                  <a:cubicBezTo>
                    <a:pt x="686" y="10741"/>
                    <a:pt x="884" y="10551"/>
                    <a:pt x="884" y="10314"/>
                  </a:cubicBezTo>
                  <a:lnTo>
                    <a:pt x="884" y="5571"/>
                  </a:lnTo>
                  <a:lnTo>
                    <a:pt x="884" y="3200"/>
                  </a:lnTo>
                  <a:lnTo>
                    <a:pt x="884" y="2606"/>
                  </a:lnTo>
                  <a:lnTo>
                    <a:pt x="918" y="1939"/>
                  </a:lnTo>
                  <a:cubicBezTo>
                    <a:pt x="918" y="1826"/>
                    <a:pt x="936" y="1715"/>
                    <a:pt x="955" y="1604"/>
                  </a:cubicBezTo>
                  <a:lnTo>
                    <a:pt x="1002" y="1274"/>
                  </a:lnTo>
                  <a:cubicBezTo>
                    <a:pt x="1029" y="1055"/>
                    <a:pt x="1092" y="839"/>
                    <a:pt x="1147" y="623"/>
                  </a:cubicBezTo>
                  <a:cubicBezTo>
                    <a:pt x="1182" y="491"/>
                    <a:pt x="1166" y="362"/>
                    <a:pt x="1116" y="254"/>
                  </a:cubicBezTo>
                  <a:cubicBezTo>
                    <a:pt x="1068" y="145"/>
                    <a:pt x="984" y="58"/>
                    <a:pt x="868" y="19"/>
                  </a:cubicBezTo>
                  <a:cubicBezTo>
                    <a:pt x="830" y="7"/>
                    <a:pt x="790" y="1"/>
                    <a:pt x="75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6" name="Google Shape;448;p8"/>
            <p:cNvSpPr/>
            <p:nvPr/>
          </p:nvSpPr>
          <p:spPr>
            <a:xfrm>
              <a:off x="230040" y="3582000"/>
              <a:ext cx="344520" cy="105120"/>
            </a:xfrm>
            <a:custGeom>
              <a:avLst/>
              <a:gdLst/>
              <a:ahLst/>
              <a:rect l="l" t="t" r="r" b="b"/>
              <a:pathLst>
                <a:path w="6337" h="1940">
                  <a:moveTo>
                    <a:pt x="995" y="0"/>
                  </a:moveTo>
                  <a:cubicBezTo>
                    <a:pt x="449" y="0"/>
                    <a:pt x="0" y="436"/>
                    <a:pt x="0" y="968"/>
                  </a:cubicBezTo>
                  <a:cubicBezTo>
                    <a:pt x="0" y="1504"/>
                    <a:pt x="449" y="1939"/>
                    <a:pt x="995" y="1939"/>
                  </a:cubicBezTo>
                  <a:lnTo>
                    <a:pt x="5342" y="1939"/>
                  </a:lnTo>
                  <a:cubicBezTo>
                    <a:pt x="5888" y="1939"/>
                    <a:pt x="6336" y="1504"/>
                    <a:pt x="6336" y="968"/>
                  </a:cubicBezTo>
                  <a:cubicBezTo>
                    <a:pt x="6334" y="436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7" name="Google Shape;449;p8"/>
            <p:cNvSpPr/>
            <p:nvPr/>
          </p:nvSpPr>
          <p:spPr>
            <a:xfrm>
              <a:off x="249120" y="3582000"/>
              <a:ext cx="325800" cy="105480"/>
            </a:xfrm>
            <a:custGeom>
              <a:avLst/>
              <a:gdLst/>
              <a:ahLst/>
              <a:rect l="l" t="t" r="r" b="b"/>
              <a:pathLst>
                <a:path w="5989" h="1942">
                  <a:moveTo>
                    <a:pt x="647" y="0"/>
                  </a:moveTo>
                  <a:cubicBezTo>
                    <a:pt x="399" y="0"/>
                    <a:pt x="175" y="90"/>
                    <a:pt x="1" y="235"/>
                  </a:cubicBezTo>
                  <a:lnTo>
                    <a:pt x="4102" y="235"/>
                  </a:lnTo>
                  <a:cubicBezTo>
                    <a:pt x="4168" y="235"/>
                    <a:pt x="4231" y="240"/>
                    <a:pt x="4295" y="254"/>
                  </a:cubicBezTo>
                  <a:cubicBezTo>
                    <a:pt x="5049" y="401"/>
                    <a:pt x="5049" y="1535"/>
                    <a:pt x="4295" y="1688"/>
                  </a:cubicBezTo>
                  <a:cubicBezTo>
                    <a:pt x="4231" y="1702"/>
                    <a:pt x="4168" y="1707"/>
                    <a:pt x="4102" y="1707"/>
                  </a:cubicBezTo>
                  <a:lnTo>
                    <a:pt x="1" y="1707"/>
                  </a:lnTo>
                  <a:cubicBezTo>
                    <a:pt x="175" y="1852"/>
                    <a:pt x="399" y="1942"/>
                    <a:pt x="647" y="1942"/>
                  </a:cubicBezTo>
                  <a:lnTo>
                    <a:pt x="4994" y="1942"/>
                  </a:lnTo>
                  <a:cubicBezTo>
                    <a:pt x="5540" y="1942"/>
                    <a:pt x="5988" y="1506"/>
                    <a:pt x="5988" y="974"/>
                  </a:cubicBezTo>
                  <a:cubicBezTo>
                    <a:pt x="5988" y="438"/>
                    <a:pt x="5540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8" name="Google Shape;450;p8"/>
            <p:cNvSpPr/>
            <p:nvPr/>
          </p:nvSpPr>
          <p:spPr>
            <a:xfrm>
              <a:off x="518760" y="2788200"/>
              <a:ext cx="518400" cy="181440"/>
            </a:xfrm>
            <a:custGeom>
              <a:avLst/>
              <a:gdLst/>
              <a:ahLst/>
              <a:rect l="l" t="t" r="r" b="b"/>
              <a:pathLst>
                <a:path w="9528" h="3341">
                  <a:moveTo>
                    <a:pt x="4764" y="1"/>
                  </a:moveTo>
                  <a:cubicBezTo>
                    <a:pt x="3820" y="14"/>
                    <a:pt x="2883" y="251"/>
                    <a:pt x="2052" y="700"/>
                  </a:cubicBezTo>
                  <a:lnTo>
                    <a:pt x="1749" y="884"/>
                  </a:lnTo>
                  <a:lnTo>
                    <a:pt x="1599" y="977"/>
                  </a:lnTo>
                  <a:lnTo>
                    <a:pt x="1456" y="1088"/>
                  </a:lnTo>
                  <a:lnTo>
                    <a:pt x="1174" y="1299"/>
                  </a:lnTo>
                  <a:lnTo>
                    <a:pt x="910" y="1539"/>
                  </a:lnTo>
                  <a:lnTo>
                    <a:pt x="778" y="1657"/>
                  </a:lnTo>
                  <a:cubicBezTo>
                    <a:pt x="733" y="1699"/>
                    <a:pt x="699" y="1747"/>
                    <a:pt x="660" y="1789"/>
                  </a:cubicBezTo>
                  <a:lnTo>
                    <a:pt x="417" y="2053"/>
                  </a:lnTo>
                  <a:cubicBezTo>
                    <a:pt x="343" y="2145"/>
                    <a:pt x="277" y="2243"/>
                    <a:pt x="203" y="2338"/>
                  </a:cubicBezTo>
                  <a:cubicBezTo>
                    <a:pt x="132" y="2433"/>
                    <a:pt x="56" y="2522"/>
                    <a:pt x="0" y="2628"/>
                  </a:cubicBezTo>
                  <a:lnTo>
                    <a:pt x="1103" y="3340"/>
                  </a:lnTo>
                  <a:cubicBezTo>
                    <a:pt x="1148" y="3256"/>
                    <a:pt x="1206" y="3187"/>
                    <a:pt x="1261" y="3116"/>
                  </a:cubicBezTo>
                  <a:cubicBezTo>
                    <a:pt x="1319" y="3045"/>
                    <a:pt x="1367" y="2966"/>
                    <a:pt x="1427" y="2897"/>
                  </a:cubicBezTo>
                  <a:cubicBezTo>
                    <a:pt x="1490" y="2831"/>
                    <a:pt x="1551" y="2765"/>
                    <a:pt x="1612" y="2697"/>
                  </a:cubicBezTo>
                  <a:cubicBezTo>
                    <a:pt x="1643" y="2662"/>
                    <a:pt x="1670" y="2623"/>
                    <a:pt x="1704" y="2594"/>
                  </a:cubicBezTo>
                  <a:lnTo>
                    <a:pt x="1807" y="2504"/>
                  </a:lnTo>
                  <a:lnTo>
                    <a:pt x="2007" y="2319"/>
                  </a:lnTo>
                  <a:cubicBezTo>
                    <a:pt x="2081" y="2267"/>
                    <a:pt x="2155" y="2214"/>
                    <a:pt x="2229" y="2158"/>
                  </a:cubicBezTo>
                  <a:lnTo>
                    <a:pt x="2337" y="2077"/>
                  </a:lnTo>
                  <a:lnTo>
                    <a:pt x="2456" y="2008"/>
                  </a:lnTo>
                  <a:cubicBezTo>
                    <a:pt x="2532" y="1958"/>
                    <a:pt x="2609" y="1910"/>
                    <a:pt x="2685" y="1863"/>
                  </a:cubicBezTo>
                  <a:cubicBezTo>
                    <a:pt x="3329" y="1520"/>
                    <a:pt x="4038" y="1338"/>
                    <a:pt x="4766" y="1328"/>
                  </a:cubicBezTo>
                  <a:cubicBezTo>
                    <a:pt x="5495" y="1338"/>
                    <a:pt x="6207" y="1520"/>
                    <a:pt x="6848" y="1863"/>
                  </a:cubicBezTo>
                  <a:cubicBezTo>
                    <a:pt x="6924" y="1910"/>
                    <a:pt x="6998" y="1961"/>
                    <a:pt x="7077" y="2008"/>
                  </a:cubicBezTo>
                  <a:lnTo>
                    <a:pt x="7196" y="2077"/>
                  </a:lnTo>
                  <a:lnTo>
                    <a:pt x="7307" y="2158"/>
                  </a:lnTo>
                  <a:cubicBezTo>
                    <a:pt x="7378" y="2214"/>
                    <a:pt x="7449" y="2267"/>
                    <a:pt x="7526" y="2319"/>
                  </a:cubicBezTo>
                  <a:lnTo>
                    <a:pt x="7726" y="2504"/>
                  </a:lnTo>
                  <a:lnTo>
                    <a:pt x="7829" y="2594"/>
                  </a:lnTo>
                  <a:cubicBezTo>
                    <a:pt x="7863" y="2628"/>
                    <a:pt x="7892" y="2662"/>
                    <a:pt x="7921" y="2697"/>
                  </a:cubicBezTo>
                  <a:cubicBezTo>
                    <a:pt x="7982" y="2765"/>
                    <a:pt x="8043" y="2831"/>
                    <a:pt x="8106" y="2897"/>
                  </a:cubicBezTo>
                  <a:cubicBezTo>
                    <a:pt x="8166" y="2966"/>
                    <a:pt x="8214" y="3042"/>
                    <a:pt x="8272" y="3116"/>
                  </a:cubicBezTo>
                  <a:cubicBezTo>
                    <a:pt x="8327" y="3187"/>
                    <a:pt x="8385" y="3256"/>
                    <a:pt x="8430" y="3340"/>
                  </a:cubicBezTo>
                  <a:lnTo>
                    <a:pt x="9528" y="2628"/>
                  </a:lnTo>
                  <a:cubicBezTo>
                    <a:pt x="9472" y="2522"/>
                    <a:pt x="9393" y="2433"/>
                    <a:pt x="9322" y="2338"/>
                  </a:cubicBezTo>
                  <a:cubicBezTo>
                    <a:pt x="9251" y="2240"/>
                    <a:pt x="9185" y="2143"/>
                    <a:pt x="9108" y="2053"/>
                  </a:cubicBezTo>
                  <a:lnTo>
                    <a:pt x="8868" y="1789"/>
                  </a:lnTo>
                  <a:cubicBezTo>
                    <a:pt x="8829" y="1747"/>
                    <a:pt x="8792" y="1697"/>
                    <a:pt x="8749" y="1657"/>
                  </a:cubicBezTo>
                  <a:lnTo>
                    <a:pt x="8618" y="1539"/>
                  </a:lnTo>
                  <a:lnTo>
                    <a:pt x="8354" y="1299"/>
                  </a:lnTo>
                  <a:lnTo>
                    <a:pt x="8069" y="1088"/>
                  </a:lnTo>
                  <a:lnTo>
                    <a:pt x="7929" y="977"/>
                  </a:lnTo>
                  <a:lnTo>
                    <a:pt x="7776" y="884"/>
                  </a:lnTo>
                  <a:lnTo>
                    <a:pt x="7473" y="700"/>
                  </a:lnTo>
                  <a:cubicBezTo>
                    <a:pt x="6642" y="249"/>
                    <a:pt x="5708" y="11"/>
                    <a:pt x="476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9" name="Google Shape;451;p8"/>
            <p:cNvSpPr/>
            <p:nvPr/>
          </p:nvSpPr>
          <p:spPr>
            <a:xfrm>
              <a:off x="464400" y="2624760"/>
              <a:ext cx="627480" cy="151920"/>
            </a:xfrm>
            <a:custGeom>
              <a:avLst/>
              <a:gdLst/>
              <a:ahLst/>
              <a:rect l="l" t="t" r="r" b="b"/>
              <a:pathLst>
                <a:path w="11533" h="2794">
                  <a:moveTo>
                    <a:pt x="5767" y="0"/>
                  </a:moveTo>
                  <a:cubicBezTo>
                    <a:pt x="3778" y="5"/>
                    <a:pt x="1797" y="718"/>
                    <a:pt x="267" y="1978"/>
                  </a:cubicBezTo>
                  <a:cubicBezTo>
                    <a:pt x="43" y="2176"/>
                    <a:pt x="1" y="2485"/>
                    <a:pt x="167" y="2662"/>
                  </a:cubicBezTo>
                  <a:cubicBezTo>
                    <a:pt x="251" y="2750"/>
                    <a:pt x="366" y="2793"/>
                    <a:pt x="485" y="2793"/>
                  </a:cubicBezTo>
                  <a:cubicBezTo>
                    <a:pt x="604" y="2793"/>
                    <a:pt x="727" y="2749"/>
                    <a:pt x="826" y="2662"/>
                  </a:cubicBezTo>
                  <a:cubicBezTo>
                    <a:pt x="2206" y="1527"/>
                    <a:pt x="3984" y="889"/>
                    <a:pt x="5769" y="884"/>
                  </a:cubicBezTo>
                  <a:cubicBezTo>
                    <a:pt x="7558" y="894"/>
                    <a:pt x="9333" y="1527"/>
                    <a:pt x="10713" y="2662"/>
                  </a:cubicBezTo>
                  <a:cubicBezTo>
                    <a:pt x="10812" y="2749"/>
                    <a:pt x="10936" y="2793"/>
                    <a:pt x="11054" y="2793"/>
                  </a:cubicBezTo>
                  <a:cubicBezTo>
                    <a:pt x="11172" y="2793"/>
                    <a:pt x="11285" y="2750"/>
                    <a:pt x="11364" y="2662"/>
                  </a:cubicBezTo>
                  <a:cubicBezTo>
                    <a:pt x="11533" y="2485"/>
                    <a:pt x="11491" y="2176"/>
                    <a:pt x="11266" y="1978"/>
                  </a:cubicBezTo>
                  <a:cubicBezTo>
                    <a:pt x="9737" y="715"/>
                    <a:pt x="7756" y="5"/>
                    <a:pt x="576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0" name="Google Shape;452;p8"/>
            <p:cNvSpPr/>
            <p:nvPr/>
          </p:nvSpPr>
          <p:spPr>
            <a:xfrm>
              <a:off x="977760" y="2931480"/>
              <a:ext cx="109080" cy="703080"/>
            </a:xfrm>
            <a:custGeom>
              <a:avLst/>
              <a:gdLst/>
              <a:ahLst/>
              <a:rect l="l" t="t" r="r" b="b"/>
              <a:pathLst>
                <a:path w="2011" h="12918">
                  <a:moveTo>
                    <a:pt x="1100" y="1"/>
                  </a:moveTo>
                  <a:lnTo>
                    <a:pt x="0" y="716"/>
                  </a:lnTo>
                  <a:cubicBezTo>
                    <a:pt x="383" y="1333"/>
                    <a:pt x="639" y="2024"/>
                    <a:pt x="676" y="2749"/>
                  </a:cubicBezTo>
                  <a:cubicBezTo>
                    <a:pt x="678" y="2839"/>
                    <a:pt x="686" y="2931"/>
                    <a:pt x="691" y="3021"/>
                  </a:cubicBezTo>
                  <a:lnTo>
                    <a:pt x="694" y="3053"/>
                  </a:lnTo>
                  <a:lnTo>
                    <a:pt x="694" y="3106"/>
                  </a:lnTo>
                  <a:lnTo>
                    <a:pt x="694" y="3214"/>
                  </a:lnTo>
                  <a:lnTo>
                    <a:pt x="694" y="3430"/>
                  </a:lnTo>
                  <a:lnTo>
                    <a:pt x="694" y="4292"/>
                  </a:lnTo>
                  <a:lnTo>
                    <a:pt x="694" y="6018"/>
                  </a:lnTo>
                  <a:lnTo>
                    <a:pt x="694" y="12918"/>
                  </a:lnTo>
                  <a:lnTo>
                    <a:pt x="2008" y="12918"/>
                  </a:lnTo>
                  <a:lnTo>
                    <a:pt x="2008" y="6018"/>
                  </a:lnTo>
                  <a:lnTo>
                    <a:pt x="2008" y="4292"/>
                  </a:lnTo>
                  <a:lnTo>
                    <a:pt x="2008" y="3430"/>
                  </a:lnTo>
                  <a:cubicBezTo>
                    <a:pt x="2005" y="3290"/>
                    <a:pt x="2010" y="3132"/>
                    <a:pt x="2005" y="3008"/>
                  </a:cubicBezTo>
                  <a:lnTo>
                    <a:pt x="1984" y="2654"/>
                  </a:lnTo>
                  <a:cubicBezTo>
                    <a:pt x="1936" y="1710"/>
                    <a:pt x="1607" y="798"/>
                    <a:pt x="1100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1" name="Google Shape;453;p8"/>
            <p:cNvSpPr/>
            <p:nvPr/>
          </p:nvSpPr>
          <p:spPr>
            <a:xfrm>
              <a:off x="1186920" y="2955600"/>
              <a:ext cx="64080" cy="584640"/>
            </a:xfrm>
            <a:custGeom>
              <a:avLst/>
              <a:gdLst/>
              <a:ahLst/>
              <a:rect l="l" t="t" r="r" b="b"/>
              <a:pathLst>
                <a:path w="1182" h="10744">
                  <a:moveTo>
                    <a:pt x="439" y="1"/>
                  </a:moveTo>
                  <a:cubicBezTo>
                    <a:pt x="397" y="1"/>
                    <a:pt x="356" y="7"/>
                    <a:pt x="317" y="21"/>
                  </a:cubicBezTo>
                  <a:cubicBezTo>
                    <a:pt x="201" y="61"/>
                    <a:pt x="116" y="145"/>
                    <a:pt x="69" y="253"/>
                  </a:cubicBezTo>
                  <a:cubicBezTo>
                    <a:pt x="16" y="364"/>
                    <a:pt x="0" y="496"/>
                    <a:pt x="32" y="623"/>
                  </a:cubicBezTo>
                  <a:cubicBezTo>
                    <a:pt x="90" y="839"/>
                    <a:pt x="150" y="1055"/>
                    <a:pt x="177" y="1277"/>
                  </a:cubicBezTo>
                  <a:lnTo>
                    <a:pt x="227" y="1606"/>
                  </a:lnTo>
                  <a:cubicBezTo>
                    <a:pt x="243" y="1717"/>
                    <a:pt x="261" y="1828"/>
                    <a:pt x="264" y="1939"/>
                  </a:cubicBezTo>
                  <a:lnTo>
                    <a:pt x="296" y="2609"/>
                  </a:lnTo>
                  <a:lnTo>
                    <a:pt x="296" y="3202"/>
                  </a:lnTo>
                  <a:lnTo>
                    <a:pt x="296" y="5574"/>
                  </a:lnTo>
                  <a:lnTo>
                    <a:pt x="296" y="10313"/>
                  </a:lnTo>
                  <a:cubicBezTo>
                    <a:pt x="296" y="10551"/>
                    <a:pt x="496" y="10743"/>
                    <a:pt x="741" y="10743"/>
                  </a:cubicBezTo>
                  <a:cubicBezTo>
                    <a:pt x="984" y="10743"/>
                    <a:pt x="1182" y="10551"/>
                    <a:pt x="1182" y="10313"/>
                  </a:cubicBezTo>
                  <a:lnTo>
                    <a:pt x="1182" y="5574"/>
                  </a:lnTo>
                  <a:lnTo>
                    <a:pt x="1182" y="3202"/>
                  </a:lnTo>
                  <a:lnTo>
                    <a:pt x="1182" y="2609"/>
                  </a:lnTo>
                  <a:lnTo>
                    <a:pt x="1148" y="1868"/>
                  </a:lnTo>
                  <a:cubicBezTo>
                    <a:pt x="1142" y="1744"/>
                    <a:pt x="1124" y="1620"/>
                    <a:pt x="1103" y="1498"/>
                  </a:cubicBezTo>
                  <a:lnTo>
                    <a:pt x="1047" y="1129"/>
                  </a:lnTo>
                  <a:cubicBezTo>
                    <a:pt x="1016" y="881"/>
                    <a:pt x="950" y="641"/>
                    <a:pt x="886" y="398"/>
                  </a:cubicBezTo>
                  <a:cubicBezTo>
                    <a:pt x="849" y="259"/>
                    <a:pt x="768" y="140"/>
                    <a:pt x="665" y="69"/>
                  </a:cubicBezTo>
                  <a:cubicBezTo>
                    <a:pt x="594" y="24"/>
                    <a:pt x="516" y="1"/>
                    <a:pt x="43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81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2" name="Google Shape;454;p8"/>
            <p:cNvSpPr/>
            <p:nvPr/>
          </p:nvSpPr>
          <p:spPr>
            <a:xfrm>
              <a:off x="288000" y="2784960"/>
              <a:ext cx="314640" cy="244440"/>
            </a:xfrm>
            <a:custGeom>
              <a:avLst/>
              <a:gdLst/>
              <a:ahLst/>
              <a:rect l="l" t="t" r="r" b="b"/>
              <a:pathLst>
                <a:path w="5786" h="4495">
                  <a:moveTo>
                    <a:pt x="1115" y="0"/>
                  </a:moveTo>
                  <a:cubicBezTo>
                    <a:pt x="807" y="0"/>
                    <a:pt x="506" y="141"/>
                    <a:pt x="315" y="405"/>
                  </a:cubicBezTo>
                  <a:cubicBezTo>
                    <a:pt x="1" y="846"/>
                    <a:pt x="109" y="1465"/>
                    <a:pt x="555" y="1785"/>
                  </a:cubicBezTo>
                  <a:lnTo>
                    <a:pt x="4092" y="4309"/>
                  </a:lnTo>
                  <a:cubicBezTo>
                    <a:pt x="4268" y="4434"/>
                    <a:pt x="4472" y="4495"/>
                    <a:pt x="4674" y="4495"/>
                  </a:cubicBezTo>
                  <a:cubicBezTo>
                    <a:pt x="4981" y="4495"/>
                    <a:pt x="5283" y="4354"/>
                    <a:pt x="5474" y="4090"/>
                  </a:cubicBezTo>
                  <a:cubicBezTo>
                    <a:pt x="5785" y="3647"/>
                    <a:pt x="5680" y="3027"/>
                    <a:pt x="5234" y="2710"/>
                  </a:cubicBezTo>
                  <a:lnTo>
                    <a:pt x="1697" y="186"/>
                  </a:lnTo>
                  <a:cubicBezTo>
                    <a:pt x="1520" y="61"/>
                    <a:pt x="1316" y="0"/>
                    <a:pt x="111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3" name="Google Shape;455;p8"/>
            <p:cNvSpPr/>
            <p:nvPr/>
          </p:nvSpPr>
          <p:spPr>
            <a:xfrm>
              <a:off x="297000" y="2784960"/>
              <a:ext cx="305280" cy="244080"/>
            </a:xfrm>
            <a:custGeom>
              <a:avLst/>
              <a:gdLst/>
              <a:ahLst/>
              <a:rect l="l" t="t" r="r" b="b"/>
              <a:pathLst>
                <a:path w="5617" h="4492">
                  <a:moveTo>
                    <a:pt x="952" y="0"/>
                  </a:moveTo>
                  <a:cubicBezTo>
                    <a:pt x="922" y="0"/>
                    <a:pt x="893" y="1"/>
                    <a:pt x="863" y="4"/>
                  </a:cubicBezTo>
                  <a:lnTo>
                    <a:pt x="4200" y="2389"/>
                  </a:lnTo>
                  <a:cubicBezTo>
                    <a:pt x="4253" y="2423"/>
                    <a:pt x="4303" y="2468"/>
                    <a:pt x="4345" y="2513"/>
                  </a:cubicBezTo>
                  <a:cubicBezTo>
                    <a:pt x="4803" y="3000"/>
                    <a:pt x="4374" y="3759"/>
                    <a:pt x="3793" y="3759"/>
                  </a:cubicBezTo>
                  <a:cubicBezTo>
                    <a:pt x="3699" y="3759"/>
                    <a:pt x="3600" y="3739"/>
                    <a:pt x="3501" y="3694"/>
                  </a:cubicBezTo>
                  <a:cubicBezTo>
                    <a:pt x="3445" y="3668"/>
                    <a:pt x="3390" y="3636"/>
                    <a:pt x="3337" y="3597"/>
                  </a:cubicBezTo>
                  <a:lnTo>
                    <a:pt x="1" y="1215"/>
                  </a:lnTo>
                  <a:lnTo>
                    <a:pt x="1" y="1215"/>
                  </a:lnTo>
                  <a:cubicBezTo>
                    <a:pt x="56" y="1434"/>
                    <a:pt x="188" y="1640"/>
                    <a:pt x="388" y="1782"/>
                  </a:cubicBezTo>
                  <a:lnTo>
                    <a:pt x="3928" y="4306"/>
                  </a:lnTo>
                  <a:cubicBezTo>
                    <a:pt x="4103" y="4431"/>
                    <a:pt x="4306" y="4492"/>
                    <a:pt x="4507" y="4492"/>
                  </a:cubicBezTo>
                  <a:cubicBezTo>
                    <a:pt x="4814" y="4492"/>
                    <a:pt x="5116" y="4351"/>
                    <a:pt x="5308" y="4085"/>
                  </a:cubicBezTo>
                  <a:cubicBezTo>
                    <a:pt x="5616" y="3647"/>
                    <a:pt x="5511" y="3027"/>
                    <a:pt x="5065" y="2710"/>
                  </a:cubicBezTo>
                  <a:lnTo>
                    <a:pt x="1528" y="186"/>
                  </a:lnTo>
                  <a:cubicBezTo>
                    <a:pt x="1351" y="62"/>
                    <a:pt x="1152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4" name="Google Shape;456;p8"/>
            <p:cNvSpPr/>
            <p:nvPr/>
          </p:nvSpPr>
          <p:spPr>
            <a:xfrm>
              <a:off x="945360" y="2779560"/>
              <a:ext cx="315720" cy="243360"/>
            </a:xfrm>
            <a:custGeom>
              <a:avLst/>
              <a:gdLst/>
              <a:ahLst/>
              <a:rect l="l" t="t" r="r" b="b"/>
              <a:pathLst>
                <a:path w="5806" h="4474">
                  <a:moveTo>
                    <a:pt x="4691" y="0"/>
                  </a:moveTo>
                  <a:cubicBezTo>
                    <a:pt x="4492" y="0"/>
                    <a:pt x="4290" y="60"/>
                    <a:pt x="4115" y="182"/>
                  </a:cubicBezTo>
                  <a:lnTo>
                    <a:pt x="559" y="2685"/>
                  </a:lnTo>
                  <a:cubicBezTo>
                    <a:pt x="111" y="3002"/>
                    <a:pt x="0" y="3617"/>
                    <a:pt x="311" y="4060"/>
                  </a:cubicBezTo>
                  <a:cubicBezTo>
                    <a:pt x="500" y="4330"/>
                    <a:pt x="803" y="4474"/>
                    <a:pt x="1112" y="4474"/>
                  </a:cubicBezTo>
                  <a:cubicBezTo>
                    <a:pt x="1312" y="4474"/>
                    <a:pt x="1515" y="4414"/>
                    <a:pt x="1691" y="4289"/>
                  </a:cubicBezTo>
                  <a:lnTo>
                    <a:pt x="5244" y="1789"/>
                  </a:lnTo>
                  <a:cubicBezTo>
                    <a:pt x="5692" y="1472"/>
                    <a:pt x="5806" y="855"/>
                    <a:pt x="5492" y="412"/>
                  </a:cubicBezTo>
                  <a:cubicBezTo>
                    <a:pt x="5304" y="144"/>
                    <a:pt x="5001" y="0"/>
                    <a:pt x="469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5" name="Google Shape;457;p8"/>
            <p:cNvSpPr/>
            <p:nvPr/>
          </p:nvSpPr>
          <p:spPr>
            <a:xfrm>
              <a:off x="945360" y="2779200"/>
              <a:ext cx="306360" cy="243360"/>
            </a:xfrm>
            <a:custGeom>
              <a:avLst/>
              <a:gdLst/>
              <a:ahLst/>
              <a:rect l="l" t="t" r="r" b="b"/>
              <a:pathLst>
                <a:path w="5635" h="4478">
                  <a:moveTo>
                    <a:pt x="4696" y="1"/>
                  </a:moveTo>
                  <a:cubicBezTo>
                    <a:pt x="4495" y="1"/>
                    <a:pt x="4291" y="59"/>
                    <a:pt x="4116" y="184"/>
                  </a:cubicBezTo>
                  <a:lnTo>
                    <a:pt x="560" y="2684"/>
                  </a:lnTo>
                  <a:cubicBezTo>
                    <a:pt x="112" y="3001"/>
                    <a:pt x="1" y="3618"/>
                    <a:pt x="315" y="4061"/>
                  </a:cubicBezTo>
                  <a:cubicBezTo>
                    <a:pt x="501" y="4333"/>
                    <a:pt x="802" y="4477"/>
                    <a:pt x="1111" y="4477"/>
                  </a:cubicBezTo>
                  <a:cubicBezTo>
                    <a:pt x="1311" y="4477"/>
                    <a:pt x="1513" y="4417"/>
                    <a:pt x="1689" y="4293"/>
                  </a:cubicBezTo>
                  <a:lnTo>
                    <a:pt x="5242" y="1793"/>
                  </a:lnTo>
                  <a:cubicBezTo>
                    <a:pt x="5445" y="1650"/>
                    <a:pt x="5577" y="1444"/>
                    <a:pt x="5635" y="1226"/>
                  </a:cubicBezTo>
                  <a:lnTo>
                    <a:pt x="5635" y="1226"/>
                  </a:lnTo>
                  <a:lnTo>
                    <a:pt x="2282" y="3586"/>
                  </a:lnTo>
                  <a:cubicBezTo>
                    <a:pt x="2230" y="3621"/>
                    <a:pt x="2174" y="3655"/>
                    <a:pt x="2116" y="3679"/>
                  </a:cubicBezTo>
                  <a:cubicBezTo>
                    <a:pt x="2019" y="3721"/>
                    <a:pt x="1922" y="3740"/>
                    <a:pt x="1830" y="3740"/>
                  </a:cubicBezTo>
                  <a:cubicBezTo>
                    <a:pt x="1246" y="3740"/>
                    <a:pt x="818" y="2977"/>
                    <a:pt x="1283" y="2492"/>
                  </a:cubicBezTo>
                  <a:cubicBezTo>
                    <a:pt x="1325" y="2444"/>
                    <a:pt x="1375" y="2405"/>
                    <a:pt x="1428" y="2365"/>
                  </a:cubicBezTo>
                  <a:lnTo>
                    <a:pt x="4780" y="4"/>
                  </a:lnTo>
                  <a:cubicBezTo>
                    <a:pt x="4752" y="2"/>
                    <a:pt x="4724" y="1"/>
                    <a:pt x="469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6" name="Google Shape;458;p8"/>
            <p:cNvSpPr/>
            <p:nvPr/>
          </p:nvSpPr>
          <p:spPr>
            <a:xfrm>
              <a:off x="277920" y="3158280"/>
              <a:ext cx="248760" cy="248760"/>
            </a:xfrm>
            <a:custGeom>
              <a:avLst/>
              <a:gdLst/>
              <a:ahLst/>
              <a:rect l="l" t="t" r="r" b="b"/>
              <a:pathLst>
                <a:path w="4578" h="4577">
                  <a:moveTo>
                    <a:pt x="2290" y="0"/>
                  </a:moveTo>
                  <a:cubicBezTo>
                    <a:pt x="1027" y="0"/>
                    <a:pt x="1" y="1024"/>
                    <a:pt x="1" y="2287"/>
                  </a:cubicBezTo>
                  <a:cubicBezTo>
                    <a:pt x="1" y="3550"/>
                    <a:pt x="1027" y="4577"/>
                    <a:pt x="2290" y="4577"/>
                  </a:cubicBezTo>
                  <a:cubicBezTo>
                    <a:pt x="3554" y="4577"/>
                    <a:pt x="4577" y="3550"/>
                    <a:pt x="4577" y="2287"/>
                  </a:cubicBezTo>
                  <a:cubicBezTo>
                    <a:pt x="4577" y="1024"/>
                    <a:pt x="3554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7" name="Google Shape;459;p8"/>
            <p:cNvSpPr/>
            <p:nvPr/>
          </p:nvSpPr>
          <p:spPr>
            <a:xfrm>
              <a:off x="289080" y="3169440"/>
              <a:ext cx="226800" cy="226440"/>
            </a:xfrm>
            <a:custGeom>
              <a:avLst/>
              <a:gdLst/>
              <a:ahLst/>
              <a:rect l="l" t="t" r="r" b="b"/>
              <a:pathLst>
                <a:path w="4169" h="4168">
                  <a:moveTo>
                    <a:pt x="2084" y="0"/>
                  </a:moveTo>
                  <a:cubicBezTo>
                    <a:pt x="932" y="0"/>
                    <a:pt x="0" y="934"/>
                    <a:pt x="0" y="2084"/>
                  </a:cubicBezTo>
                  <a:cubicBezTo>
                    <a:pt x="0" y="3237"/>
                    <a:pt x="932" y="4168"/>
                    <a:pt x="2084" y="4168"/>
                  </a:cubicBezTo>
                  <a:cubicBezTo>
                    <a:pt x="3234" y="4168"/>
                    <a:pt x="4168" y="3237"/>
                    <a:pt x="4168" y="2084"/>
                  </a:cubicBezTo>
                  <a:cubicBezTo>
                    <a:pt x="4168" y="934"/>
                    <a:pt x="3234" y="0"/>
                    <a:pt x="20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8b03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8" name="Google Shape;460;p8"/>
            <p:cNvSpPr/>
            <p:nvPr/>
          </p:nvSpPr>
          <p:spPr>
            <a:xfrm>
              <a:off x="300240" y="3180240"/>
              <a:ext cx="204840" cy="204840"/>
            </a:xfrm>
            <a:custGeom>
              <a:avLst/>
              <a:gdLst/>
              <a:ahLst/>
              <a:rect l="l" t="t" r="r" b="b"/>
              <a:pathLst>
                <a:path w="3768" h="3768">
                  <a:moveTo>
                    <a:pt x="1884" y="1"/>
                  </a:moveTo>
                  <a:cubicBezTo>
                    <a:pt x="845" y="1"/>
                    <a:pt x="1" y="845"/>
                    <a:pt x="1" y="1884"/>
                  </a:cubicBezTo>
                  <a:cubicBezTo>
                    <a:pt x="1" y="2923"/>
                    <a:pt x="845" y="3767"/>
                    <a:pt x="1884" y="3767"/>
                  </a:cubicBezTo>
                  <a:cubicBezTo>
                    <a:pt x="2924" y="3767"/>
                    <a:pt x="3768" y="2923"/>
                    <a:pt x="3768" y="1884"/>
                  </a:cubicBezTo>
                  <a:cubicBezTo>
                    <a:pt x="3768" y="845"/>
                    <a:pt x="2924" y="1"/>
                    <a:pt x="1884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9" name="Google Shape;461;p8"/>
            <p:cNvSpPr/>
            <p:nvPr/>
          </p:nvSpPr>
          <p:spPr>
            <a:xfrm>
              <a:off x="299880" y="3180600"/>
              <a:ext cx="204840" cy="204840"/>
            </a:xfrm>
            <a:custGeom>
              <a:avLst/>
              <a:gdLst/>
              <a:ahLst/>
              <a:rect l="l" t="t" r="r" b="b"/>
              <a:pathLst>
                <a:path w="3770" h="3767">
                  <a:moveTo>
                    <a:pt x="1886" y="0"/>
                  </a:moveTo>
                  <a:cubicBezTo>
                    <a:pt x="1857" y="0"/>
                    <a:pt x="1823" y="3"/>
                    <a:pt x="1794" y="6"/>
                  </a:cubicBezTo>
                  <a:cubicBezTo>
                    <a:pt x="2670" y="61"/>
                    <a:pt x="3366" y="792"/>
                    <a:pt x="3366" y="1683"/>
                  </a:cubicBezTo>
                  <a:cubicBezTo>
                    <a:pt x="3366" y="2614"/>
                    <a:pt x="2614" y="3366"/>
                    <a:pt x="1686" y="3366"/>
                  </a:cubicBezTo>
                  <a:cubicBezTo>
                    <a:pt x="792" y="3366"/>
                    <a:pt x="66" y="2670"/>
                    <a:pt x="6" y="1794"/>
                  </a:cubicBezTo>
                  <a:cubicBezTo>
                    <a:pt x="3" y="1823"/>
                    <a:pt x="0" y="1852"/>
                    <a:pt x="0" y="1886"/>
                  </a:cubicBezTo>
                  <a:cubicBezTo>
                    <a:pt x="0" y="2928"/>
                    <a:pt x="844" y="3767"/>
                    <a:pt x="1881" y="3767"/>
                  </a:cubicBezTo>
                  <a:cubicBezTo>
                    <a:pt x="2923" y="3767"/>
                    <a:pt x="3764" y="2923"/>
                    <a:pt x="3764" y="1886"/>
                  </a:cubicBezTo>
                  <a:cubicBezTo>
                    <a:pt x="3770" y="842"/>
                    <a:pt x="2926" y="0"/>
                    <a:pt x="1886" y="0"/>
                  </a:cubicBezTo>
                  <a:close/>
                </a:path>
              </a:pathLst>
            </a:custGeom>
            <a:solidFill>
              <a:srgbClr val="20124d">
                <a:alpha val="3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0" name="Google Shape;462;p8"/>
            <p:cNvSpPr/>
            <p:nvPr/>
          </p:nvSpPr>
          <p:spPr>
            <a:xfrm>
              <a:off x="354960" y="3238200"/>
              <a:ext cx="95040" cy="82440"/>
            </a:xfrm>
            <a:custGeom>
              <a:avLst/>
              <a:gdLst/>
              <a:ahLst/>
              <a:rect l="l" t="t" r="r" b="b"/>
              <a:pathLst>
                <a:path w="1755" h="1524">
                  <a:moveTo>
                    <a:pt x="878" y="1"/>
                  </a:moveTo>
                  <a:cubicBezTo>
                    <a:pt x="767" y="1"/>
                    <a:pt x="656" y="58"/>
                    <a:pt x="602" y="173"/>
                  </a:cubicBezTo>
                  <a:cubicBezTo>
                    <a:pt x="555" y="265"/>
                    <a:pt x="465" y="328"/>
                    <a:pt x="365" y="344"/>
                  </a:cubicBezTo>
                  <a:cubicBezTo>
                    <a:pt x="106" y="381"/>
                    <a:pt x="1" y="698"/>
                    <a:pt x="191" y="880"/>
                  </a:cubicBezTo>
                  <a:cubicBezTo>
                    <a:pt x="262" y="951"/>
                    <a:pt x="296" y="1054"/>
                    <a:pt x="278" y="1157"/>
                  </a:cubicBezTo>
                  <a:cubicBezTo>
                    <a:pt x="244" y="1357"/>
                    <a:pt x="405" y="1523"/>
                    <a:pt x="588" y="1523"/>
                  </a:cubicBezTo>
                  <a:cubicBezTo>
                    <a:pt x="636" y="1523"/>
                    <a:pt x="686" y="1512"/>
                    <a:pt x="734" y="1486"/>
                  </a:cubicBezTo>
                  <a:cubicBezTo>
                    <a:pt x="780" y="1461"/>
                    <a:pt x="830" y="1449"/>
                    <a:pt x="881" y="1449"/>
                  </a:cubicBezTo>
                  <a:cubicBezTo>
                    <a:pt x="931" y="1449"/>
                    <a:pt x="981" y="1461"/>
                    <a:pt x="1027" y="1486"/>
                  </a:cubicBezTo>
                  <a:cubicBezTo>
                    <a:pt x="1076" y="1512"/>
                    <a:pt x="1126" y="1523"/>
                    <a:pt x="1174" y="1523"/>
                  </a:cubicBezTo>
                  <a:cubicBezTo>
                    <a:pt x="1357" y="1523"/>
                    <a:pt x="1517" y="1359"/>
                    <a:pt x="1483" y="1157"/>
                  </a:cubicBezTo>
                  <a:cubicBezTo>
                    <a:pt x="1462" y="1054"/>
                    <a:pt x="1499" y="951"/>
                    <a:pt x="1570" y="880"/>
                  </a:cubicBezTo>
                  <a:cubicBezTo>
                    <a:pt x="1755" y="698"/>
                    <a:pt x="1655" y="381"/>
                    <a:pt x="1396" y="344"/>
                  </a:cubicBezTo>
                  <a:cubicBezTo>
                    <a:pt x="1293" y="331"/>
                    <a:pt x="1206" y="265"/>
                    <a:pt x="1159" y="173"/>
                  </a:cubicBezTo>
                  <a:cubicBezTo>
                    <a:pt x="1101" y="58"/>
                    <a:pt x="989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1" name="Google Shape;463;p8"/>
            <p:cNvSpPr/>
            <p:nvPr/>
          </p:nvSpPr>
          <p:spPr>
            <a:xfrm>
              <a:off x="359280" y="3272400"/>
              <a:ext cx="9720" cy="20160"/>
            </a:xfrm>
            <a:custGeom>
              <a:avLst/>
              <a:gdLst/>
              <a:ahLst/>
              <a:rect l="l" t="t" r="r" b="b"/>
              <a:pathLst>
                <a:path w="183" h="378">
                  <a:moveTo>
                    <a:pt x="11" y="0"/>
                  </a:moveTo>
                  <a:cubicBezTo>
                    <a:pt x="0" y="88"/>
                    <a:pt x="26" y="180"/>
                    <a:pt x="103" y="254"/>
                  </a:cubicBezTo>
                  <a:cubicBezTo>
                    <a:pt x="140" y="291"/>
                    <a:pt x="166" y="333"/>
                    <a:pt x="182" y="378"/>
                  </a:cubicBezTo>
                  <a:cubicBezTo>
                    <a:pt x="182" y="309"/>
                    <a:pt x="153" y="238"/>
                    <a:pt x="98" y="185"/>
                  </a:cubicBezTo>
                  <a:cubicBezTo>
                    <a:pt x="45" y="132"/>
                    <a:pt x="19" y="66"/>
                    <a:pt x="11" y="0"/>
                  </a:cubicBezTo>
                  <a:close/>
                </a:path>
              </a:pathLst>
            </a:custGeom>
            <a:solidFill>
              <a:srgbClr val="1c1c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2" name="Google Shape;464;p8"/>
            <p:cNvSpPr/>
            <p:nvPr/>
          </p:nvSpPr>
          <p:spPr>
            <a:xfrm>
              <a:off x="369360" y="3238560"/>
              <a:ext cx="80640" cy="82440"/>
            </a:xfrm>
            <a:custGeom>
              <a:avLst/>
              <a:gdLst/>
              <a:ahLst/>
              <a:rect l="l" t="t" r="r" b="b"/>
              <a:pathLst>
                <a:path w="1488" h="1523">
                  <a:moveTo>
                    <a:pt x="614" y="1"/>
                  </a:moveTo>
                  <a:cubicBezTo>
                    <a:pt x="602" y="1"/>
                    <a:pt x="590" y="1"/>
                    <a:pt x="578" y="3"/>
                  </a:cubicBezTo>
                  <a:cubicBezTo>
                    <a:pt x="670" y="11"/>
                    <a:pt x="757" y="61"/>
                    <a:pt x="807" y="161"/>
                  </a:cubicBezTo>
                  <a:cubicBezTo>
                    <a:pt x="850" y="245"/>
                    <a:pt x="929" y="306"/>
                    <a:pt x="1024" y="319"/>
                  </a:cubicBezTo>
                  <a:cubicBezTo>
                    <a:pt x="1038" y="321"/>
                    <a:pt x="1051" y="324"/>
                    <a:pt x="1064" y="327"/>
                  </a:cubicBezTo>
                  <a:lnTo>
                    <a:pt x="1064" y="327"/>
                  </a:lnTo>
                  <a:cubicBezTo>
                    <a:pt x="990" y="299"/>
                    <a:pt x="929" y="246"/>
                    <a:pt x="892" y="174"/>
                  </a:cubicBezTo>
                  <a:cubicBezTo>
                    <a:pt x="835" y="57"/>
                    <a:pt x="726" y="1"/>
                    <a:pt x="614" y="1"/>
                  </a:cubicBezTo>
                  <a:close/>
                  <a:moveTo>
                    <a:pt x="1064" y="327"/>
                  </a:moveTo>
                  <a:cubicBezTo>
                    <a:pt x="1073" y="331"/>
                    <a:pt x="1083" y="334"/>
                    <a:pt x="1093" y="337"/>
                  </a:cubicBezTo>
                  <a:lnTo>
                    <a:pt x="1093" y="337"/>
                  </a:lnTo>
                  <a:cubicBezTo>
                    <a:pt x="1084" y="333"/>
                    <a:pt x="1074" y="330"/>
                    <a:pt x="1064" y="327"/>
                  </a:cubicBezTo>
                  <a:close/>
                  <a:moveTo>
                    <a:pt x="1093" y="337"/>
                  </a:moveTo>
                  <a:cubicBezTo>
                    <a:pt x="1278" y="410"/>
                    <a:pt x="1336" y="661"/>
                    <a:pt x="1185" y="810"/>
                  </a:cubicBezTo>
                  <a:cubicBezTo>
                    <a:pt x="1116" y="876"/>
                    <a:pt x="1087" y="971"/>
                    <a:pt x="1103" y="1063"/>
                  </a:cubicBezTo>
                  <a:cubicBezTo>
                    <a:pt x="1134" y="1250"/>
                    <a:pt x="987" y="1401"/>
                    <a:pt x="819" y="1401"/>
                  </a:cubicBezTo>
                  <a:cubicBezTo>
                    <a:pt x="774" y="1401"/>
                    <a:pt x="728" y="1390"/>
                    <a:pt x="683" y="1366"/>
                  </a:cubicBezTo>
                  <a:cubicBezTo>
                    <a:pt x="641" y="1345"/>
                    <a:pt x="595" y="1335"/>
                    <a:pt x="549" y="1335"/>
                  </a:cubicBezTo>
                  <a:cubicBezTo>
                    <a:pt x="503" y="1335"/>
                    <a:pt x="458" y="1345"/>
                    <a:pt x="417" y="1366"/>
                  </a:cubicBezTo>
                  <a:cubicBezTo>
                    <a:pt x="373" y="1390"/>
                    <a:pt x="328" y="1400"/>
                    <a:pt x="285" y="1400"/>
                  </a:cubicBezTo>
                  <a:cubicBezTo>
                    <a:pt x="160" y="1400"/>
                    <a:pt x="47" y="1314"/>
                    <a:pt x="8" y="1195"/>
                  </a:cubicBezTo>
                  <a:lnTo>
                    <a:pt x="8" y="1195"/>
                  </a:lnTo>
                  <a:cubicBezTo>
                    <a:pt x="0" y="1378"/>
                    <a:pt x="150" y="1522"/>
                    <a:pt x="321" y="1522"/>
                  </a:cubicBezTo>
                  <a:cubicBezTo>
                    <a:pt x="369" y="1522"/>
                    <a:pt x="419" y="1511"/>
                    <a:pt x="467" y="1485"/>
                  </a:cubicBezTo>
                  <a:cubicBezTo>
                    <a:pt x="513" y="1460"/>
                    <a:pt x="563" y="1447"/>
                    <a:pt x="614" y="1447"/>
                  </a:cubicBezTo>
                  <a:cubicBezTo>
                    <a:pt x="664" y="1447"/>
                    <a:pt x="714" y="1460"/>
                    <a:pt x="760" y="1485"/>
                  </a:cubicBezTo>
                  <a:cubicBezTo>
                    <a:pt x="808" y="1510"/>
                    <a:pt x="858" y="1522"/>
                    <a:pt x="906" y="1522"/>
                  </a:cubicBezTo>
                  <a:cubicBezTo>
                    <a:pt x="1090" y="1522"/>
                    <a:pt x="1252" y="1356"/>
                    <a:pt x="1216" y="1155"/>
                  </a:cubicBezTo>
                  <a:cubicBezTo>
                    <a:pt x="1198" y="1052"/>
                    <a:pt x="1232" y="952"/>
                    <a:pt x="1303" y="878"/>
                  </a:cubicBezTo>
                  <a:cubicBezTo>
                    <a:pt x="1488" y="696"/>
                    <a:pt x="1388" y="380"/>
                    <a:pt x="1129" y="346"/>
                  </a:cubicBezTo>
                  <a:cubicBezTo>
                    <a:pt x="1117" y="343"/>
                    <a:pt x="1105" y="340"/>
                    <a:pt x="1093" y="337"/>
                  </a:cubicBezTo>
                  <a:close/>
                </a:path>
              </a:pathLst>
            </a:custGeom>
            <a:solidFill>
              <a:srgbClr val="ffffff">
                <a:alpha val="2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3" name="Google Shape;465;p8"/>
            <p:cNvSpPr/>
            <p:nvPr/>
          </p:nvSpPr>
          <p:spPr>
            <a:xfrm>
              <a:off x="390960" y="3270600"/>
              <a:ext cx="22680" cy="22680"/>
            </a:xfrm>
            <a:custGeom>
              <a:avLst/>
              <a:gdLst/>
              <a:ahLst/>
              <a:rect l="l" t="t" r="r" b="b"/>
              <a:pathLst>
                <a:path w="426" h="423">
                  <a:moveTo>
                    <a:pt x="212" y="0"/>
                  </a:moveTo>
                  <a:cubicBezTo>
                    <a:pt x="93" y="0"/>
                    <a:pt x="1" y="95"/>
                    <a:pt x="1" y="211"/>
                  </a:cubicBezTo>
                  <a:cubicBezTo>
                    <a:pt x="1" y="330"/>
                    <a:pt x="93" y="422"/>
                    <a:pt x="212" y="422"/>
                  </a:cubicBezTo>
                  <a:cubicBezTo>
                    <a:pt x="333" y="422"/>
                    <a:pt x="426" y="327"/>
                    <a:pt x="426" y="211"/>
                  </a:cubicBezTo>
                  <a:cubicBezTo>
                    <a:pt x="426" y="95"/>
                    <a:pt x="333" y="0"/>
                    <a:pt x="21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4" name="Google Shape;466;p8"/>
            <p:cNvSpPr/>
            <p:nvPr/>
          </p:nvSpPr>
          <p:spPr>
            <a:xfrm>
              <a:off x="982080" y="3582000"/>
              <a:ext cx="344520" cy="105120"/>
            </a:xfrm>
            <a:custGeom>
              <a:avLst/>
              <a:gdLst/>
              <a:ahLst/>
              <a:rect l="l" t="t" r="r" b="b"/>
              <a:pathLst>
                <a:path w="6337" h="1940">
                  <a:moveTo>
                    <a:pt x="995" y="0"/>
                  </a:moveTo>
                  <a:cubicBezTo>
                    <a:pt x="449" y="0"/>
                    <a:pt x="1" y="436"/>
                    <a:pt x="1" y="968"/>
                  </a:cubicBezTo>
                  <a:cubicBezTo>
                    <a:pt x="1" y="1501"/>
                    <a:pt x="449" y="1939"/>
                    <a:pt x="995" y="1939"/>
                  </a:cubicBezTo>
                  <a:lnTo>
                    <a:pt x="5342" y="1939"/>
                  </a:lnTo>
                  <a:cubicBezTo>
                    <a:pt x="5888" y="1939"/>
                    <a:pt x="6337" y="1504"/>
                    <a:pt x="6337" y="968"/>
                  </a:cubicBezTo>
                  <a:cubicBezTo>
                    <a:pt x="6337" y="436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5" name="Google Shape;467;p8"/>
            <p:cNvSpPr/>
            <p:nvPr/>
          </p:nvSpPr>
          <p:spPr>
            <a:xfrm>
              <a:off x="982080" y="3582000"/>
              <a:ext cx="325800" cy="105480"/>
            </a:xfrm>
            <a:custGeom>
              <a:avLst/>
              <a:gdLst/>
              <a:ahLst/>
              <a:rect l="l" t="t" r="r" b="b"/>
              <a:pathLst>
                <a:path w="5989" h="1943">
                  <a:moveTo>
                    <a:pt x="995" y="1"/>
                  </a:moveTo>
                  <a:cubicBezTo>
                    <a:pt x="449" y="1"/>
                    <a:pt x="1" y="436"/>
                    <a:pt x="1" y="969"/>
                  </a:cubicBezTo>
                  <a:cubicBezTo>
                    <a:pt x="1" y="1504"/>
                    <a:pt x="449" y="1942"/>
                    <a:pt x="995" y="1942"/>
                  </a:cubicBezTo>
                  <a:lnTo>
                    <a:pt x="5342" y="1942"/>
                  </a:lnTo>
                  <a:cubicBezTo>
                    <a:pt x="5587" y="1942"/>
                    <a:pt x="5812" y="1852"/>
                    <a:pt x="5988" y="1707"/>
                  </a:cubicBezTo>
                  <a:lnTo>
                    <a:pt x="1884" y="1707"/>
                  </a:lnTo>
                  <a:cubicBezTo>
                    <a:pt x="1818" y="1707"/>
                    <a:pt x="1757" y="1702"/>
                    <a:pt x="1694" y="1689"/>
                  </a:cubicBezTo>
                  <a:cubicBezTo>
                    <a:pt x="940" y="1538"/>
                    <a:pt x="940" y="404"/>
                    <a:pt x="1694" y="254"/>
                  </a:cubicBezTo>
                  <a:cubicBezTo>
                    <a:pt x="1757" y="241"/>
                    <a:pt x="1818" y="233"/>
                    <a:pt x="1884" y="233"/>
                  </a:cubicBezTo>
                  <a:lnTo>
                    <a:pt x="5988" y="233"/>
                  </a:lnTo>
                  <a:cubicBezTo>
                    <a:pt x="5812" y="88"/>
                    <a:pt x="5587" y="1"/>
                    <a:pt x="5342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6" name="Google Shape;468;p8"/>
            <p:cNvSpPr/>
            <p:nvPr/>
          </p:nvSpPr>
          <p:spPr>
            <a:xfrm rot="5400000">
              <a:off x="426240" y="4226400"/>
              <a:ext cx="1809360" cy="64476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7" name="Google Shape;469;p8"/>
            <p:cNvSpPr/>
            <p:nvPr/>
          </p:nvSpPr>
          <p:spPr>
            <a:xfrm rot="5400000">
              <a:off x="714240" y="3938400"/>
              <a:ext cx="658440" cy="694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8" name="Google Shape;470;p8"/>
            <p:cNvSpPr/>
            <p:nvPr/>
          </p:nvSpPr>
          <p:spPr>
            <a:xfrm rot="5400000">
              <a:off x="968760" y="3949560"/>
              <a:ext cx="493200" cy="4680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9" name="Google Shape;471;p8"/>
            <p:cNvSpPr/>
            <p:nvPr/>
          </p:nvSpPr>
          <p:spPr>
            <a:xfrm rot="5400000">
              <a:off x="714240" y="4597200"/>
              <a:ext cx="658440" cy="694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0" name="Google Shape;472;p8"/>
            <p:cNvSpPr/>
            <p:nvPr/>
          </p:nvSpPr>
          <p:spPr>
            <a:xfrm rot="5400000">
              <a:off x="968760" y="4608360"/>
              <a:ext cx="493200" cy="4680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1" name="Google Shape;473;p8"/>
            <p:cNvSpPr/>
            <p:nvPr/>
          </p:nvSpPr>
          <p:spPr>
            <a:xfrm rot="5400000">
              <a:off x="1056600" y="4913280"/>
              <a:ext cx="491760" cy="5882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2" name="Google Shape;474;p8"/>
            <p:cNvSpPr/>
            <p:nvPr/>
          </p:nvSpPr>
          <p:spPr>
            <a:xfrm rot="5400000">
              <a:off x="1266120" y="4960440"/>
              <a:ext cx="225360" cy="3560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3" name="Google Shape;475;p8"/>
            <p:cNvSpPr/>
            <p:nvPr/>
          </p:nvSpPr>
          <p:spPr>
            <a:xfrm rot="5400000">
              <a:off x="1098360" y="4779000"/>
              <a:ext cx="92160" cy="3373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4" name="Google Shape;476;p8"/>
            <p:cNvSpPr/>
            <p:nvPr/>
          </p:nvSpPr>
          <p:spPr>
            <a:xfrm rot="5400000">
              <a:off x="1088640" y="4788000"/>
              <a:ext cx="92520" cy="3189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5" name="Google Shape;477;p8"/>
            <p:cNvSpPr/>
            <p:nvPr/>
          </p:nvSpPr>
          <p:spPr>
            <a:xfrm rot="5400000">
              <a:off x="1098360" y="4133520"/>
              <a:ext cx="92160" cy="3373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6" name="Google Shape;478;p8"/>
            <p:cNvSpPr/>
            <p:nvPr/>
          </p:nvSpPr>
          <p:spPr>
            <a:xfrm rot="5400000">
              <a:off x="1088640" y="4142520"/>
              <a:ext cx="92520" cy="3189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7" name="Google Shape;479;p8"/>
            <p:cNvSpPr/>
            <p:nvPr/>
          </p:nvSpPr>
          <p:spPr>
            <a:xfrm rot="5400000">
              <a:off x="1098360" y="3474720"/>
              <a:ext cx="92160" cy="3373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8" name="Google Shape;480;p8"/>
            <p:cNvSpPr/>
            <p:nvPr/>
          </p:nvSpPr>
          <p:spPr>
            <a:xfrm rot="5400000">
              <a:off x="1088640" y="3484080"/>
              <a:ext cx="92520" cy="3189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9" name="Google Shape;481;p8"/>
            <p:cNvSpPr/>
            <p:nvPr/>
          </p:nvSpPr>
          <p:spPr>
            <a:xfrm rot="5400000">
              <a:off x="1448640" y="5246280"/>
              <a:ext cx="337680" cy="16128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0" name="Google Shape;482;p8"/>
            <p:cNvSpPr/>
            <p:nvPr/>
          </p:nvSpPr>
          <p:spPr>
            <a:xfrm rot="5400000">
              <a:off x="1456200" y="5254200"/>
              <a:ext cx="322560" cy="16128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1" name="Google Shape;483;p8"/>
            <p:cNvSpPr/>
            <p:nvPr/>
          </p:nvSpPr>
          <p:spPr>
            <a:xfrm flipH="1" rot="16200000">
              <a:off x="-697320" y="4223160"/>
              <a:ext cx="1826640" cy="6512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2" name="Google Shape;484;p8"/>
            <p:cNvSpPr/>
            <p:nvPr/>
          </p:nvSpPr>
          <p:spPr>
            <a:xfrm flipH="1" rot="16200000">
              <a:off x="173520" y="3932280"/>
              <a:ext cx="664560" cy="7020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3" name="Google Shape;485;p8"/>
            <p:cNvSpPr/>
            <p:nvPr/>
          </p:nvSpPr>
          <p:spPr>
            <a:xfrm flipH="1" rot="16200000">
              <a:off x="83880" y="3943800"/>
              <a:ext cx="497880" cy="4716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4" name="Google Shape;486;p8"/>
            <p:cNvSpPr/>
            <p:nvPr/>
          </p:nvSpPr>
          <p:spPr>
            <a:xfrm flipH="1" rot="16200000">
              <a:off x="173520" y="4597200"/>
              <a:ext cx="664560" cy="7020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5" name="Google Shape;487;p8"/>
            <p:cNvSpPr/>
            <p:nvPr/>
          </p:nvSpPr>
          <p:spPr>
            <a:xfrm flipH="1" rot="16200000">
              <a:off x="83880" y="4608720"/>
              <a:ext cx="497880" cy="4716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6" name="Google Shape;488;p8"/>
            <p:cNvSpPr/>
            <p:nvPr/>
          </p:nvSpPr>
          <p:spPr>
            <a:xfrm flipH="1" rot="16200000">
              <a:off x="-3600" y="4916880"/>
              <a:ext cx="496800" cy="5936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7" name="Google Shape;489;p8"/>
            <p:cNvSpPr/>
            <p:nvPr/>
          </p:nvSpPr>
          <p:spPr>
            <a:xfrm flipH="1" rot="16200000">
              <a:off x="53640" y="4964400"/>
              <a:ext cx="227520" cy="3596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8" name="Google Shape;490;p8"/>
            <p:cNvSpPr/>
            <p:nvPr/>
          </p:nvSpPr>
          <p:spPr>
            <a:xfrm flipH="1" rot="16200000">
              <a:off x="358560" y="4781520"/>
              <a:ext cx="92880" cy="34056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9" name="Google Shape;491;p8"/>
            <p:cNvSpPr/>
            <p:nvPr/>
          </p:nvSpPr>
          <p:spPr>
            <a:xfrm flipH="1" rot="16200000">
              <a:off x="367920" y="4790520"/>
              <a:ext cx="93240" cy="32184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0" name="Google Shape;492;p8"/>
            <p:cNvSpPr/>
            <p:nvPr/>
          </p:nvSpPr>
          <p:spPr>
            <a:xfrm flipH="1" rot="16200000">
              <a:off x="358200" y="4129560"/>
              <a:ext cx="93240" cy="34056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1" name="Google Shape;493;p8"/>
            <p:cNvSpPr/>
            <p:nvPr/>
          </p:nvSpPr>
          <p:spPr>
            <a:xfrm flipH="1" rot="16200000">
              <a:off x="367920" y="4138920"/>
              <a:ext cx="93240" cy="32184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2" name="Google Shape;494;p8"/>
            <p:cNvSpPr/>
            <p:nvPr/>
          </p:nvSpPr>
          <p:spPr>
            <a:xfrm flipH="1" rot="16200000">
              <a:off x="358200" y="3464640"/>
              <a:ext cx="93240" cy="34056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3" name="Google Shape;495;p8"/>
            <p:cNvSpPr/>
            <p:nvPr/>
          </p:nvSpPr>
          <p:spPr>
            <a:xfrm flipH="1" rot="16200000">
              <a:off x="367920" y="3473640"/>
              <a:ext cx="93240" cy="32184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4" name="Google Shape;496;p8"/>
            <p:cNvSpPr/>
            <p:nvPr/>
          </p:nvSpPr>
          <p:spPr>
            <a:xfrm flipH="1" rot="16200000">
              <a:off x="-243720" y="5253120"/>
              <a:ext cx="340920" cy="16308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5" name="Google Shape;497;p8"/>
            <p:cNvSpPr/>
            <p:nvPr/>
          </p:nvSpPr>
          <p:spPr>
            <a:xfrm flipH="1" rot="16200000">
              <a:off x="-236160" y="5260680"/>
              <a:ext cx="325800" cy="16308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66" name="Google Shape;498;p8"/>
          <p:cNvGrpSpPr/>
          <p:nvPr/>
        </p:nvGrpSpPr>
        <p:grpSpPr>
          <a:xfrm>
            <a:off x="6584760" y="5400"/>
            <a:ext cx="2920320" cy="1860480"/>
            <a:chOff x="6584760" y="5400"/>
            <a:chExt cx="2920320" cy="1860480"/>
          </a:xfrm>
        </p:grpSpPr>
        <p:sp>
          <p:nvSpPr>
            <p:cNvPr id="767" name="Google Shape;499;p8"/>
            <p:cNvSpPr/>
            <p:nvPr/>
          </p:nvSpPr>
          <p:spPr>
            <a:xfrm rot="16200000">
              <a:off x="6595920" y="407160"/>
              <a:ext cx="1029600" cy="1051920"/>
            </a:xfrm>
            <a:custGeom>
              <a:avLst/>
              <a:gdLst/>
              <a:ahLst/>
              <a:rect l="l" t="t" r="r" b="b"/>
              <a:pathLst>
                <a:path w="18916" h="19325">
                  <a:moveTo>
                    <a:pt x="9459" y="1"/>
                  </a:moveTo>
                  <a:cubicBezTo>
                    <a:pt x="7887" y="12"/>
                    <a:pt x="6304" y="412"/>
                    <a:pt x="4922" y="1167"/>
                  </a:cubicBezTo>
                  <a:lnTo>
                    <a:pt x="4418" y="1475"/>
                  </a:lnTo>
                  <a:lnTo>
                    <a:pt x="4168" y="1628"/>
                  </a:lnTo>
                  <a:lnTo>
                    <a:pt x="3930" y="1805"/>
                  </a:lnTo>
                  <a:lnTo>
                    <a:pt x="3458" y="2161"/>
                  </a:lnTo>
                  <a:cubicBezTo>
                    <a:pt x="3310" y="2288"/>
                    <a:pt x="3165" y="2420"/>
                    <a:pt x="3020" y="2552"/>
                  </a:cubicBezTo>
                  <a:lnTo>
                    <a:pt x="2801" y="2755"/>
                  </a:lnTo>
                  <a:cubicBezTo>
                    <a:pt x="2733" y="2823"/>
                    <a:pt x="2667" y="2895"/>
                    <a:pt x="2601" y="2968"/>
                  </a:cubicBezTo>
                  <a:lnTo>
                    <a:pt x="2205" y="3404"/>
                  </a:lnTo>
                  <a:cubicBezTo>
                    <a:pt x="2079" y="3554"/>
                    <a:pt x="1965" y="3712"/>
                    <a:pt x="1846" y="3870"/>
                  </a:cubicBezTo>
                  <a:cubicBezTo>
                    <a:pt x="1730" y="4029"/>
                    <a:pt x="1609" y="4184"/>
                    <a:pt x="1509" y="4356"/>
                  </a:cubicBezTo>
                  <a:cubicBezTo>
                    <a:pt x="665" y="5677"/>
                    <a:pt x="124" y="7220"/>
                    <a:pt x="32" y="8798"/>
                  </a:cubicBezTo>
                  <a:lnTo>
                    <a:pt x="3" y="9386"/>
                  </a:lnTo>
                  <a:lnTo>
                    <a:pt x="0" y="9460"/>
                  </a:lnTo>
                  <a:lnTo>
                    <a:pt x="0" y="9513"/>
                  </a:lnTo>
                  <a:lnTo>
                    <a:pt x="0" y="9621"/>
                  </a:lnTo>
                  <a:lnTo>
                    <a:pt x="0" y="9834"/>
                  </a:lnTo>
                  <a:lnTo>
                    <a:pt x="0" y="10699"/>
                  </a:lnTo>
                  <a:lnTo>
                    <a:pt x="0" y="12425"/>
                  </a:lnTo>
                  <a:lnTo>
                    <a:pt x="0" y="19325"/>
                  </a:lnTo>
                  <a:lnTo>
                    <a:pt x="5096" y="19325"/>
                  </a:lnTo>
                  <a:lnTo>
                    <a:pt x="5096" y="12425"/>
                  </a:lnTo>
                  <a:lnTo>
                    <a:pt x="5096" y="10699"/>
                  </a:lnTo>
                  <a:lnTo>
                    <a:pt x="5096" y="9837"/>
                  </a:lnTo>
                  <a:lnTo>
                    <a:pt x="5096" y="9621"/>
                  </a:lnTo>
                  <a:lnTo>
                    <a:pt x="5096" y="9513"/>
                  </a:lnTo>
                  <a:lnTo>
                    <a:pt x="5096" y="9460"/>
                  </a:lnTo>
                  <a:lnTo>
                    <a:pt x="5099" y="9428"/>
                  </a:lnTo>
                  <a:cubicBezTo>
                    <a:pt x="5107" y="9338"/>
                    <a:pt x="5112" y="9246"/>
                    <a:pt x="5117" y="9156"/>
                  </a:cubicBezTo>
                  <a:cubicBezTo>
                    <a:pt x="5151" y="8431"/>
                    <a:pt x="5410" y="7740"/>
                    <a:pt x="5792" y="7123"/>
                  </a:cubicBezTo>
                  <a:cubicBezTo>
                    <a:pt x="5832" y="7041"/>
                    <a:pt x="5895" y="6970"/>
                    <a:pt x="5951" y="6899"/>
                  </a:cubicBezTo>
                  <a:cubicBezTo>
                    <a:pt x="6006" y="6825"/>
                    <a:pt x="6056" y="6751"/>
                    <a:pt x="6114" y="6680"/>
                  </a:cubicBezTo>
                  <a:cubicBezTo>
                    <a:pt x="6178" y="6614"/>
                    <a:pt x="6241" y="6548"/>
                    <a:pt x="6299" y="6479"/>
                  </a:cubicBezTo>
                  <a:cubicBezTo>
                    <a:pt x="6331" y="6448"/>
                    <a:pt x="6360" y="6411"/>
                    <a:pt x="6391" y="6376"/>
                  </a:cubicBezTo>
                  <a:lnTo>
                    <a:pt x="6494" y="6289"/>
                  </a:lnTo>
                  <a:lnTo>
                    <a:pt x="6695" y="6105"/>
                  </a:lnTo>
                  <a:cubicBezTo>
                    <a:pt x="6771" y="6052"/>
                    <a:pt x="6845" y="5999"/>
                    <a:pt x="6916" y="5941"/>
                  </a:cubicBezTo>
                  <a:lnTo>
                    <a:pt x="7024" y="5859"/>
                  </a:lnTo>
                  <a:lnTo>
                    <a:pt x="7143" y="5791"/>
                  </a:lnTo>
                  <a:cubicBezTo>
                    <a:pt x="7222" y="5743"/>
                    <a:pt x="7299" y="5696"/>
                    <a:pt x="7375" y="5646"/>
                  </a:cubicBezTo>
                  <a:cubicBezTo>
                    <a:pt x="8013" y="5303"/>
                    <a:pt x="8726" y="5121"/>
                    <a:pt x="9456" y="5110"/>
                  </a:cubicBezTo>
                  <a:cubicBezTo>
                    <a:pt x="10184" y="5121"/>
                    <a:pt x="10894" y="5303"/>
                    <a:pt x="11535" y="5646"/>
                  </a:cubicBezTo>
                  <a:cubicBezTo>
                    <a:pt x="11611" y="5696"/>
                    <a:pt x="11690" y="5741"/>
                    <a:pt x="11767" y="5791"/>
                  </a:cubicBezTo>
                  <a:lnTo>
                    <a:pt x="11886" y="5859"/>
                  </a:lnTo>
                  <a:lnTo>
                    <a:pt x="11994" y="5941"/>
                  </a:lnTo>
                  <a:cubicBezTo>
                    <a:pt x="12068" y="5999"/>
                    <a:pt x="12139" y="6052"/>
                    <a:pt x="12215" y="6105"/>
                  </a:cubicBezTo>
                  <a:lnTo>
                    <a:pt x="12416" y="6289"/>
                  </a:lnTo>
                  <a:lnTo>
                    <a:pt x="12519" y="6376"/>
                  </a:lnTo>
                  <a:cubicBezTo>
                    <a:pt x="12550" y="6408"/>
                    <a:pt x="12577" y="6448"/>
                    <a:pt x="12611" y="6479"/>
                  </a:cubicBezTo>
                  <a:cubicBezTo>
                    <a:pt x="12669" y="6548"/>
                    <a:pt x="12732" y="6614"/>
                    <a:pt x="12796" y="6680"/>
                  </a:cubicBezTo>
                  <a:cubicBezTo>
                    <a:pt x="12854" y="6751"/>
                    <a:pt x="12904" y="6830"/>
                    <a:pt x="12959" y="6899"/>
                  </a:cubicBezTo>
                  <a:cubicBezTo>
                    <a:pt x="13014" y="6970"/>
                    <a:pt x="13075" y="7041"/>
                    <a:pt x="13117" y="7123"/>
                  </a:cubicBezTo>
                  <a:cubicBezTo>
                    <a:pt x="13502" y="7740"/>
                    <a:pt x="13761" y="8431"/>
                    <a:pt x="13795" y="9156"/>
                  </a:cubicBezTo>
                  <a:cubicBezTo>
                    <a:pt x="13798" y="9246"/>
                    <a:pt x="13803" y="9338"/>
                    <a:pt x="13811" y="9428"/>
                  </a:cubicBezTo>
                  <a:lnTo>
                    <a:pt x="13814" y="9460"/>
                  </a:lnTo>
                  <a:lnTo>
                    <a:pt x="13814" y="9513"/>
                  </a:lnTo>
                  <a:lnTo>
                    <a:pt x="13814" y="9621"/>
                  </a:lnTo>
                  <a:lnTo>
                    <a:pt x="13814" y="9837"/>
                  </a:lnTo>
                  <a:lnTo>
                    <a:pt x="13814" y="10699"/>
                  </a:lnTo>
                  <a:lnTo>
                    <a:pt x="13814" y="12425"/>
                  </a:lnTo>
                  <a:lnTo>
                    <a:pt x="13814" y="19325"/>
                  </a:lnTo>
                  <a:lnTo>
                    <a:pt x="18910" y="19325"/>
                  </a:lnTo>
                  <a:lnTo>
                    <a:pt x="18910" y="12425"/>
                  </a:lnTo>
                  <a:lnTo>
                    <a:pt x="18910" y="10699"/>
                  </a:lnTo>
                  <a:lnTo>
                    <a:pt x="18910" y="9837"/>
                  </a:lnTo>
                  <a:lnTo>
                    <a:pt x="18910" y="9621"/>
                  </a:lnTo>
                  <a:lnTo>
                    <a:pt x="18910" y="9513"/>
                  </a:lnTo>
                  <a:lnTo>
                    <a:pt x="18910" y="9460"/>
                  </a:lnTo>
                  <a:lnTo>
                    <a:pt x="18915" y="9386"/>
                  </a:lnTo>
                  <a:lnTo>
                    <a:pt x="18886" y="8798"/>
                  </a:lnTo>
                  <a:cubicBezTo>
                    <a:pt x="18794" y="7220"/>
                    <a:pt x="18253" y="5677"/>
                    <a:pt x="17409" y="4356"/>
                  </a:cubicBezTo>
                  <a:cubicBezTo>
                    <a:pt x="17309" y="4184"/>
                    <a:pt x="17190" y="4029"/>
                    <a:pt x="17071" y="3870"/>
                  </a:cubicBezTo>
                  <a:cubicBezTo>
                    <a:pt x="16953" y="3718"/>
                    <a:pt x="16837" y="3554"/>
                    <a:pt x="16713" y="3404"/>
                  </a:cubicBezTo>
                  <a:lnTo>
                    <a:pt x="16317" y="2968"/>
                  </a:lnTo>
                  <a:cubicBezTo>
                    <a:pt x="16251" y="2895"/>
                    <a:pt x="16185" y="2823"/>
                    <a:pt x="16116" y="2755"/>
                  </a:cubicBezTo>
                  <a:lnTo>
                    <a:pt x="15897" y="2552"/>
                  </a:lnTo>
                  <a:cubicBezTo>
                    <a:pt x="15752" y="2420"/>
                    <a:pt x="15607" y="2288"/>
                    <a:pt x="15460" y="2161"/>
                  </a:cubicBezTo>
                  <a:lnTo>
                    <a:pt x="14987" y="1805"/>
                  </a:lnTo>
                  <a:lnTo>
                    <a:pt x="14750" y="1628"/>
                  </a:lnTo>
                  <a:lnTo>
                    <a:pt x="14500" y="1475"/>
                  </a:lnTo>
                  <a:lnTo>
                    <a:pt x="13996" y="1167"/>
                  </a:lnTo>
                  <a:cubicBezTo>
                    <a:pt x="12614" y="412"/>
                    <a:pt x="11031" y="12"/>
                    <a:pt x="945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8" name="Google Shape;500;p8"/>
            <p:cNvSpPr/>
            <p:nvPr/>
          </p:nvSpPr>
          <p:spPr>
            <a:xfrm rot="16200000">
              <a:off x="7230240" y="835200"/>
              <a:ext cx="109080" cy="702720"/>
            </a:xfrm>
            <a:custGeom>
              <a:avLst/>
              <a:gdLst/>
              <a:ahLst/>
              <a:rect l="l" t="t" r="r" b="b"/>
              <a:pathLst>
                <a:path w="2013" h="12916">
                  <a:moveTo>
                    <a:pt x="910" y="1"/>
                  </a:moveTo>
                  <a:cubicBezTo>
                    <a:pt x="406" y="798"/>
                    <a:pt x="77" y="1710"/>
                    <a:pt x="26" y="2654"/>
                  </a:cubicBezTo>
                  <a:lnTo>
                    <a:pt x="8" y="3008"/>
                  </a:lnTo>
                  <a:cubicBezTo>
                    <a:pt x="0" y="3132"/>
                    <a:pt x="5" y="3290"/>
                    <a:pt x="5" y="3430"/>
                  </a:cubicBezTo>
                  <a:lnTo>
                    <a:pt x="5" y="4292"/>
                  </a:lnTo>
                  <a:lnTo>
                    <a:pt x="5" y="6012"/>
                  </a:lnTo>
                  <a:lnTo>
                    <a:pt x="5" y="12915"/>
                  </a:lnTo>
                  <a:lnTo>
                    <a:pt x="1316" y="12915"/>
                  </a:lnTo>
                  <a:lnTo>
                    <a:pt x="1316" y="6012"/>
                  </a:lnTo>
                  <a:lnTo>
                    <a:pt x="1316" y="4290"/>
                  </a:lnTo>
                  <a:lnTo>
                    <a:pt x="1316" y="3425"/>
                  </a:lnTo>
                  <a:lnTo>
                    <a:pt x="1316" y="3211"/>
                  </a:lnTo>
                  <a:lnTo>
                    <a:pt x="1316" y="3103"/>
                  </a:lnTo>
                  <a:lnTo>
                    <a:pt x="1316" y="3050"/>
                  </a:lnTo>
                  <a:lnTo>
                    <a:pt x="1319" y="3016"/>
                  </a:lnTo>
                  <a:cubicBezTo>
                    <a:pt x="1327" y="2929"/>
                    <a:pt x="1332" y="2834"/>
                    <a:pt x="1335" y="2747"/>
                  </a:cubicBezTo>
                  <a:cubicBezTo>
                    <a:pt x="1369" y="2021"/>
                    <a:pt x="1625" y="1328"/>
                    <a:pt x="2013" y="713"/>
                  </a:cubicBezTo>
                  <a:lnTo>
                    <a:pt x="910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9" name="Google Shape;501;p8"/>
            <p:cNvSpPr/>
            <p:nvPr/>
          </p:nvSpPr>
          <p:spPr>
            <a:xfrm rot="16200000">
              <a:off x="7218360" y="1080720"/>
              <a:ext cx="64080" cy="584640"/>
            </a:xfrm>
            <a:custGeom>
              <a:avLst/>
              <a:gdLst/>
              <a:ahLst/>
              <a:rect l="l" t="t" r="r" b="b"/>
              <a:pathLst>
                <a:path w="1182" h="10742">
                  <a:moveTo>
                    <a:pt x="751" y="1"/>
                  </a:moveTo>
                  <a:cubicBezTo>
                    <a:pt x="671" y="1"/>
                    <a:pt x="591" y="25"/>
                    <a:pt x="517" y="69"/>
                  </a:cubicBezTo>
                  <a:cubicBezTo>
                    <a:pt x="417" y="138"/>
                    <a:pt x="332" y="254"/>
                    <a:pt x="298" y="399"/>
                  </a:cubicBezTo>
                  <a:cubicBezTo>
                    <a:pt x="235" y="639"/>
                    <a:pt x="166" y="879"/>
                    <a:pt x="135" y="1127"/>
                  </a:cubicBezTo>
                  <a:lnTo>
                    <a:pt x="79" y="1496"/>
                  </a:lnTo>
                  <a:cubicBezTo>
                    <a:pt x="61" y="1617"/>
                    <a:pt x="40" y="1741"/>
                    <a:pt x="37" y="1865"/>
                  </a:cubicBezTo>
                  <a:lnTo>
                    <a:pt x="0" y="2606"/>
                  </a:lnTo>
                  <a:lnTo>
                    <a:pt x="0" y="3200"/>
                  </a:lnTo>
                  <a:lnTo>
                    <a:pt x="0" y="5571"/>
                  </a:lnTo>
                  <a:lnTo>
                    <a:pt x="0" y="10314"/>
                  </a:lnTo>
                  <a:cubicBezTo>
                    <a:pt x="0" y="10546"/>
                    <a:pt x="203" y="10741"/>
                    <a:pt x="443" y="10741"/>
                  </a:cubicBezTo>
                  <a:cubicBezTo>
                    <a:pt x="686" y="10741"/>
                    <a:pt x="884" y="10551"/>
                    <a:pt x="884" y="10314"/>
                  </a:cubicBezTo>
                  <a:lnTo>
                    <a:pt x="884" y="5571"/>
                  </a:lnTo>
                  <a:lnTo>
                    <a:pt x="884" y="3200"/>
                  </a:lnTo>
                  <a:lnTo>
                    <a:pt x="884" y="2606"/>
                  </a:lnTo>
                  <a:lnTo>
                    <a:pt x="918" y="1939"/>
                  </a:lnTo>
                  <a:cubicBezTo>
                    <a:pt x="918" y="1826"/>
                    <a:pt x="936" y="1715"/>
                    <a:pt x="955" y="1604"/>
                  </a:cubicBezTo>
                  <a:lnTo>
                    <a:pt x="1002" y="1274"/>
                  </a:lnTo>
                  <a:cubicBezTo>
                    <a:pt x="1029" y="1055"/>
                    <a:pt x="1092" y="839"/>
                    <a:pt x="1147" y="623"/>
                  </a:cubicBezTo>
                  <a:cubicBezTo>
                    <a:pt x="1182" y="491"/>
                    <a:pt x="1166" y="362"/>
                    <a:pt x="1116" y="254"/>
                  </a:cubicBezTo>
                  <a:cubicBezTo>
                    <a:pt x="1068" y="145"/>
                    <a:pt x="984" y="58"/>
                    <a:pt x="868" y="19"/>
                  </a:cubicBezTo>
                  <a:cubicBezTo>
                    <a:pt x="830" y="7"/>
                    <a:pt x="790" y="1"/>
                    <a:pt x="75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0" name="Google Shape;502;p8"/>
            <p:cNvSpPr/>
            <p:nvPr/>
          </p:nvSpPr>
          <p:spPr>
            <a:xfrm rot="16200000">
              <a:off x="7464600" y="1256040"/>
              <a:ext cx="344520" cy="105120"/>
            </a:xfrm>
            <a:custGeom>
              <a:avLst/>
              <a:gdLst/>
              <a:ahLst/>
              <a:rect l="l" t="t" r="r" b="b"/>
              <a:pathLst>
                <a:path w="6337" h="1940">
                  <a:moveTo>
                    <a:pt x="995" y="0"/>
                  </a:moveTo>
                  <a:cubicBezTo>
                    <a:pt x="449" y="0"/>
                    <a:pt x="0" y="436"/>
                    <a:pt x="0" y="968"/>
                  </a:cubicBezTo>
                  <a:cubicBezTo>
                    <a:pt x="0" y="1504"/>
                    <a:pt x="449" y="1939"/>
                    <a:pt x="995" y="1939"/>
                  </a:cubicBezTo>
                  <a:lnTo>
                    <a:pt x="5342" y="1939"/>
                  </a:lnTo>
                  <a:cubicBezTo>
                    <a:pt x="5888" y="1939"/>
                    <a:pt x="6336" y="1504"/>
                    <a:pt x="6336" y="968"/>
                  </a:cubicBezTo>
                  <a:cubicBezTo>
                    <a:pt x="6334" y="436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1" name="Google Shape;503;p8"/>
            <p:cNvSpPr/>
            <p:nvPr/>
          </p:nvSpPr>
          <p:spPr>
            <a:xfrm rot="16200000">
              <a:off x="7474320" y="1246320"/>
              <a:ext cx="325800" cy="105480"/>
            </a:xfrm>
            <a:custGeom>
              <a:avLst/>
              <a:gdLst/>
              <a:ahLst/>
              <a:rect l="l" t="t" r="r" b="b"/>
              <a:pathLst>
                <a:path w="5989" h="1942">
                  <a:moveTo>
                    <a:pt x="647" y="0"/>
                  </a:moveTo>
                  <a:cubicBezTo>
                    <a:pt x="399" y="0"/>
                    <a:pt x="175" y="90"/>
                    <a:pt x="1" y="235"/>
                  </a:cubicBezTo>
                  <a:lnTo>
                    <a:pt x="4102" y="235"/>
                  </a:lnTo>
                  <a:cubicBezTo>
                    <a:pt x="4168" y="235"/>
                    <a:pt x="4231" y="240"/>
                    <a:pt x="4295" y="254"/>
                  </a:cubicBezTo>
                  <a:cubicBezTo>
                    <a:pt x="5049" y="401"/>
                    <a:pt x="5049" y="1535"/>
                    <a:pt x="4295" y="1688"/>
                  </a:cubicBezTo>
                  <a:cubicBezTo>
                    <a:pt x="4231" y="1702"/>
                    <a:pt x="4168" y="1707"/>
                    <a:pt x="4102" y="1707"/>
                  </a:cubicBezTo>
                  <a:lnTo>
                    <a:pt x="1" y="1707"/>
                  </a:lnTo>
                  <a:cubicBezTo>
                    <a:pt x="175" y="1852"/>
                    <a:pt x="399" y="1942"/>
                    <a:pt x="647" y="1942"/>
                  </a:cubicBezTo>
                  <a:lnTo>
                    <a:pt x="4994" y="1942"/>
                  </a:lnTo>
                  <a:cubicBezTo>
                    <a:pt x="5540" y="1942"/>
                    <a:pt x="5988" y="1506"/>
                    <a:pt x="5988" y="974"/>
                  </a:cubicBezTo>
                  <a:cubicBezTo>
                    <a:pt x="5988" y="438"/>
                    <a:pt x="5540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2" name="Google Shape;504;p8"/>
            <p:cNvSpPr/>
            <p:nvPr/>
          </p:nvSpPr>
          <p:spPr>
            <a:xfrm rot="16200000">
              <a:off x="6622200" y="842400"/>
              <a:ext cx="518400" cy="181440"/>
            </a:xfrm>
            <a:custGeom>
              <a:avLst/>
              <a:gdLst/>
              <a:ahLst/>
              <a:rect l="l" t="t" r="r" b="b"/>
              <a:pathLst>
                <a:path w="9528" h="3341">
                  <a:moveTo>
                    <a:pt x="4764" y="1"/>
                  </a:moveTo>
                  <a:cubicBezTo>
                    <a:pt x="3820" y="14"/>
                    <a:pt x="2883" y="251"/>
                    <a:pt x="2052" y="700"/>
                  </a:cubicBezTo>
                  <a:lnTo>
                    <a:pt x="1749" y="884"/>
                  </a:lnTo>
                  <a:lnTo>
                    <a:pt x="1599" y="977"/>
                  </a:lnTo>
                  <a:lnTo>
                    <a:pt x="1456" y="1088"/>
                  </a:lnTo>
                  <a:lnTo>
                    <a:pt x="1174" y="1299"/>
                  </a:lnTo>
                  <a:lnTo>
                    <a:pt x="910" y="1539"/>
                  </a:lnTo>
                  <a:lnTo>
                    <a:pt x="778" y="1657"/>
                  </a:lnTo>
                  <a:cubicBezTo>
                    <a:pt x="733" y="1699"/>
                    <a:pt x="699" y="1747"/>
                    <a:pt x="660" y="1789"/>
                  </a:cubicBezTo>
                  <a:lnTo>
                    <a:pt x="417" y="2053"/>
                  </a:lnTo>
                  <a:cubicBezTo>
                    <a:pt x="343" y="2145"/>
                    <a:pt x="277" y="2243"/>
                    <a:pt x="203" y="2338"/>
                  </a:cubicBezTo>
                  <a:cubicBezTo>
                    <a:pt x="132" y="2433"/>
                    <a:pt x="56" y="2522"/>
                    <a:pt x="0" y="2628"/>
                  </a:cubicBezTo>
                  <a:lnTo>
                    <a:pt x="1103" y="3340"/>
                  </a:lnTo>
                  <a:cubicBezTo>
                    <a:pt x="1148" y="3256"/>
                    <a:pt x="1206" y="3187"/>
                    <a:pt x="1261" y="3116"/>
                  </a:cubicBezTo>
                  <a:cubicBezTo>
                    <a:pt x="1319" y="3045"/>
                    <a:pt x="1367" y="2966"/>
                    <a:pt x="1427" y="2897"/>
                  </a:cubicBezTo>
                  <a:cubicBezTo>
                    <a:pt x="1490" y="2831"/>
                    <a:pt x="1551" y="2765"/>
                    <a:pt x="1612" y="2697"/>
                  </a:cubicBezTo>
                  <a:cubicBezTo>
                    <a:pt x="1643" y="2662"/>
                    <a:pt x="1670" y="2623"/>
                    <a:pt x="1704" y="2594"/>
                  </a:cubicBezTo>
                  <a:lnTo>
                    <a:pt x="1807" y="2504"/>
                  </a:lnTo>
                  <a:lnTo>
                    <a:pt x="2007" y="2319"/>
                  </a:lnTo>
                  <a:cubicBezTo>
                    <a:pt x="2081" y="2267"/>
                    <a:pt x="2155" y="2214"/>
                    <a:pt x="2229" y="2158"/>
                  </a:cubicBezTo>
                  <a:lnTo>
                    <a:pt x="2337" y="2077"/>
                  </a:lnTo>
                  <a:lnTo>
                    <a:pt x="2456" y="2008"/>
                  </a:lnTo>
                  <a:cubicBezTo>
                    <a:pt x="2532" y="1958"/>
                    <a:pt x="2609" y="1910"/>
                    <a:pt x="2685" y="1863"/>
                  </a:cubicBezTo>
                  <a:cubicBezTo>
                    <a:pt x="3329" y="1520"/>
                    <a:pt x="4038" y="1338"/>
                    <a:pt x="4766" y="1328"/>
                  </a:cubicBezTo>
                  <a:cubicBezTo>
                    <a:pt x="5495" y="1338"/>
                    <a:pt x="6207" y="1520"/>
                    <a:pt x="6848" y="1863"/>
                  </a:cubicBezTo>
                  <a:cubicBezTo>
                    <a:pt x="6924" y="1910"/>
                    <a:pt x="6998" y="1961"/>
                    <a:pt x="7077" y="2008"/>
                  </a:cubicBezTo>
                  <a:lnTo>
                    <a:pt x="7196" y="2077"/>
                  </a:lnTo>
                  <a:lnTo>
                    <a:pt x="7307" y="2158"/>
                  </a:lnTo>
                  <a:cubicBezTo>
                    <a:pt x="7378" y="2214"/>
                    <a:pt x="7449" y="2267"/>
                    <a:pt x="7526" y="2319"/>
                  </a:cubicBezTo>
                  <a:lnTo>
                    <a:pt x="7726" y="2504"/>
                  </a:lnTo>
                  <a:lnTo>
                    <a:pt x="7829" y="2594"/>
                  </a:lnTo>
                  <a:cubicBezTo>
                    <a:pt x="7863" y="2628"/>
                    <a:pt x="7892" y="2662"/>
                    <a:pt x="7921" y="2697"/>
                  </a:cubicBezTo>
                  <a:cubicBezTo>
                    <a:pt x="7982" y="2765"/>
                    <a:pt x="8043" y="2831"/>
                    <a:pt x="8106" y="2897"/>
                  </a:cubicBezTo>
                  <a:cubicBezTo>
                    <a:pt x="8166" y="2966"/>
                    <a:pt x="8214" y="3042"/>
                    <a:pt x="8272" y="3116"/>
                  </a:cubicBezTo>
                  <a:cubicBezTo>
                    <a:pt x="8327" y="3187"/>
                    <a:pt x="8385" y="3256"/>
                    <a:pt x="8430" y="3340"/>
                  </a:cubicBezTo>
                  <a:lnTo>
                    <a:pt x="9528" y="2628"/>
                  </a:lnTo>
                  <a:cubicBezTo>
                    <a:pt x="9472" y="2522"/>
                    <a:pt x="9393" y="2433"/>
                    <a:pt x="9322" y="2338"/>
                  </a:cubicBezTo>
                  <a:cubicBezTo>
                    <a:pt x="9251" y="2240"/>
                    <a:pt x="9185" y="2143"/>
                    <a:pt x="9108" y="2053"/>
                  </a:cubicBezTo>
                  <a:lnTo>
                    <a:pt x="8868" y="1789"/>
                  </a:lnTo>
                  <a:cubicBezTo>
                    <a:pt x="8829" y="1747"/>
                    <a:pt x="8792" y="1697"/>
                    <a:pt x="8749" y="1657"/>
                  </a:cubicBezTo>
                  <a:lnTo>
                    <a:pt x="8618" y="1539"/>
                  </a:lnTo>
                  <a:lnTo>
                    <a:pt x="8354" y="1299"/>
                  </a:lnTo>
                  <a:lnTo>
                    <a:pt x="8069" y="1088"/>
                  </a:lnTo>
                  <a:lnTo>
                    <a:pt x="7929" y="977"/>
                  </a:lnTo>
                  <a:lnTo>
                    <a:pt x="7776" y="884"/>
                  </a:lnTo>
                  <a:lnTo>
                    <a:pt x="7473" y="700"/>
                  </a:lnTo>
                  <a:cubicBezTo>
                    <a:pt x="6642" y="249"/>
                    <a:pt x="5708" y="11"/>
                    <a:pt x="476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3" name="Google Shape;505;p8"/>
            <p:cNvSpPr/>
            <p:nvPr/>
          </p:nvSpPr>
          <p:spPr>
            <a:xfrm rot="16200000">
              <a:off x="6389280" y="857160"/>
              <a:ext cx="627480" cy="151920"/>
            </a:xfrm>
            <a:custGeom>
              <a:avLst/>
              <a:gdLst/>
              <a:ahLst/>
              <a:rect l="l" t="t" r="r" b="b"/>
              <a:pathLst>
                <a:path w="11533" h="2794">
                  <a:moveTo>
                    <a:pt x="5767" y="0"/>
                  </a:moveTo>
                  <a:cubicBezTo>
                    <a:pt x="3778" y="5"/>
                    <a:pt x="1797" y="718"/>
                    <a:pt x="267" y="1978"/>
                  </a:cubicBezTo>
                  <a:cubicBezTo>
                    <a:pt x="43" y="2176"/>
                    <a:pt x="1" y="2485"/>
                    <a:pt x="167" y="2662"/>
                  </a:cubicBezTo>
                  <a:cubicBezTo>
                    <a:pt x="251" y="2750"/>
                    <a:pt x="366" y="2793"/>
                    <a:pt x="485" y="2793"/>
                  </a:cubicBezTo>
                  <a:cubicBezTo>
                    <a:pt x="604" y="2793"/>
                    <a:pt x="727" y="2749"/>
                    <a:pt x="826" y="2662"/>
                  </a:cubicBezTo>
                  <a:cubicBezTo>
                    <a:pt x="2206" y="1527"/>
                    <a:pt x="3984" y="889"/>
                    <a:pt x="5769" y="884"/>
                  </a:cubicBezTo>
                  <a:cubicBezTo>
                    <a:pt x="7558" y="894"/>
                    <a:pt x="9333" y="1527"/>
                    <a:pt x="10713" y="2662"/>
                  </a:cubicBezTo>
                  <a:cubicBezTo>
                    <a:pt x="10812" y="2749"/>
                    <a:pt x="10936" y="2793"/>
                    <a:pt x="11054" y="2793"/>
                  </a:cubicBezTo>
                  <a:cubicBezTo>
                    <a:pt x="11172" y="2793"/>
                    <a:pt x="11285" y="2750"/>
                    <a:pt x="11364" y="2662"/>
                  </a:cubicBezTo>
                  <a:cubicBezTo>
                    <a:pt x="11533" y="2485"/>
                    <a:pt x="11491" y="2176"/>
                    <a:pt x="11266" y="1978"/>
                  </a:cubicBezTo>
                  <a:cubicBezTo>
                    <a:pt x="9737" y="715"/>
                    <a:pt x="7756" y="5"/>
                    <a:pt x="576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Google Shape;506;p8"/>
            <p:cNvSpPr/>
            <p:nvPr/>
          </p:nvSpPr>
          <p:spPr>
            <a:xfrm rot="16200000">
              <a:off x="7230600" y="327240"/>
              <a:ext cx="109080" cy="703080"/>
            </a:xfrm>
            <a:custGeom>
              <a:avLst/>
              <a:gdLst/>
              <a:ahLst/>
              <a:rect l="l" t="t" r="r" b="b"/>
              <a:pathLst>
                <a:path w="2011" h="12918">
                  <a:moveTo>
                    <a:pt x="1100" y="1"/>
                  </a:moveTo>
                  <a:lnTo>
                    <a:pt x="0" y="716"/>
                  </a:lnTo>
                  <a:cubicBezTo>
                    <a:pt x="383" y="1333"/>
                    <a:pt x="639" y="2024"/>
                    <a:pt x="676" y="2749"/>
                  </a:cubicBezTo>
                  <a:cubicBezTo>
                    <a:pt x="678" y="2839"/>
                    <a:pt x="686" y="2931"/>
                    <a:pt x="691" y="3021"/>
                  </a:cubicBezTo>
                  <a:lnTo>
                    <a:pt x="694" y="3053"/>
                  </a:lnTo>
                  <a:lnTo>
                    <a:pt x="694" y="3106"/>
                  </a:lnTo>
                  <a:lnTo>
                    <a:pt x="694" y="3214"/>
                  </a:lnTo>
                  <a:lnTo>
                    <a:pt x="694" y="3430"/>
                  </a:lnTo>
                  <a:lnTo>
                    <a:pt x="694" y="4292"/>
                  </a:lnTo>
                  <a:lnTo>
                    <a:pt x="694" y="6018"/>
                  </a:lnTo>
                  <a:lnTo>
                    <a:pt x="694" y="12918"/>
                  </a:lnTo>
                  <a:lnTo>
                    <a:pt x="2008" y="12918"/>
                  </a:lnTo>
                  <a:lnTo>
                    <a:pt x="2008" y="6018"/>
                  </a:lnTo>
                  <a:lnTo>
                    <a:pt x="2008" y="4292"/>
                  </a:lnTo>
                  <a:lnTo>
                    <a:pt x="2008" y="3430"/>
                  </a:lnTo>
                  <a:cubicBezTo>
                    <a:pt x="2005" y="3290"/>
                    <a:pt x="2010" y="3132"/>
                    <a:pt x="2005" y="3008"/>
                  </a:cubicBezTo>
                  <a:lnTo>
                    <a:pt x="1984" y="2654"/>
                  </a:lnTo>
                  <a:cubicBezTo>
                    <a:pt x="1936" y="1710"/>
                    <a:pt x="1607" y="798"/>
                    <a:pt x="1100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Google Shape;507;p8"/>
            <p:cNvSpPr/>
            <p:nvPr/>
          </p:nvSpPr>
          <p:spPr>
            <a:xfrm rot="16200000">
              <a:off x="7218000" y="200160"/>
              <a:ext cx="64080" cy="584640"/>
            </a:xfrm>
            <a:custGeom>
              <a:avLst/>
              <a:gdLst/>
              <a:ahLst/>
              <a:rect l="l" t="t" r="r" b="b"/>
              <a:pathLst>
                <a:path w="1182" h="10744">
                  <a:moveTo>
                    <a:pt x="439" y="1"/>
                  </a:moveTo>
                  <a:cubicBezTo>
                    <a:pt x="397" y="1"/>
                    <a:pt x="356" y="7"/>
                    <a:pt x="317" y="21"/>
                  </a:cubicBezTo>
                  <a:cubicBezTo>
                    <a:pt x="201" y="61"/>
                    <a:pt x="116" y="145"/>
                    <a:pt x="69" y="253"/>
                  </a:cubicBezTo>
                  <a:cubicBezTo>
                    <a:pt x="16" y="364"/>
                    <a:pt x="0" y="496"/>
                    <a:pt x="32" y="623"/>
                  </a:cubicBezTo>
                  <a:cubicBezTo>
                    <a:pt x="90" y="839"/>
                    <a:pt x="150" y="1055"/>
                    <a:pt x="177" y="1277"/>
                  </a:cubicBezTo>
                  <a:lnTo>
                    <a:pt x="227" y="1606"/>
                  </a:lnTo>
                  <a:cubicBezTo>
                    <a:pt x="243" y="1717"/>
                    <a:pt x="261" y="1828"/>
                    <a:pt x="264" y="1939"/>
                  </a:cubicBezTo>
                  <a:lnTo>
                    <a:pt x="296" y="2609"/>
                  </a:lnTo>
                  <a:lnTo>
                    <a:pt x="296" y="3202"/>
                  </a:lnTo>
                  <a:lnTo>
                    <a:pt x="296" y="5574"/>
                  </a:lnTo>
                  <a:lnTo>
                    <a:pt x="296" y="10313"/>
                  </a:lnTo>
                  <a:cubicBezTo>
                    <a:pt x="296" y="10551"/>
                    <a:pt x="496" y="10743"/>
                    <a:pt x="741" y="10743"/>
                  </a:cubicBezTo>
                  <a:cubicBezTo>
                    <a:pt x="984" y="10743"/>
                    <a:pt x="1182" y="10551"/>
                    <a:pt x="1182" y="10313"/>
                  </a:cubicBezTo>
                  <a:lnTo>
                    <a:pt x="1182" y="5574"/>
                  </a:lnTo>
                  <a:lnTo>
                    <a:pt x="1182" y="3202"/>
                  </a:lnTo>
                  <a:lnTo>
                    <a:pt x="1182" y="2609"/>
                  </a:lnTo>
                  <a:lnTo>
                    <a:pt x="1148" y="1868"/>
                  </a:lnTo>
                  <a:cubicBezTo>
                    <a:pt x="1142" y="1744"/>
                    <a:pt x="1124" y="1620"/>
                    <a:pt x="1103" y="1498"/>
                  </a:cubicBezTo>
                  <a:lnTo>
                    <a:pt x="1047" y="1129"/>
                  </a:lnTo>
                  <a:cubicBezTo>
                    <a:pt x="1016" y="881"/>
                    <a:pt x="950" y="641"/>
                    <a:pt x="886" y="398"/>
                  </a:cubicBezTo>
                  <a:cubicBezTo>
                    <a:pt x="849" y="259"/>
                    <a:pt x="768" y="140"/>
                    <a:pt x="665" y="69"/>
                  </a:cubicBezTo>
                  <a:cubicBezTo>
                    <a:pt x="594" y="24"/>
                    <a:pt x="516" y="1"/>
                    <a:pt x="43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Google Shape;508;p8"/>
            <p:cNvSpPr/>
            <p:nvPr/>
          </p:nvSpPr>
          <p:spPr>
            <a:xfrm rot="16200000">
              <a:off x="6751800" y="1143720"/>
              <a:ext cx="314640" cy="244440"/>
            </a:xfrm>
            <a:custGeom>
              <a:avLst/>
              <a:gdLst/>
              <a:ahLst/>
              <a:rect l="l" t="t" r="r" b="b"/>
              <a:pathLst>
                <a:path w="5786" h="4495">
                  <a:moveTo>
                    <a:pt x="1115" y="0"/>
                  </a:moveTo>
                  <a:cubicBezTo>
                    <a:pt x="807" y="0"/>
                    <a:pt x="506" y="141"/>
                    <a:pt x="315" y="405"/>
                  </a:cubicBezTo>
                  <a:cubicBezTo>
                    <a:pt x="1" y="846"/>
                    <a:pt x="109" y="1465"/>
                    <a:pt x="555" y="1785"/>
                  </a:cubicBezTo>
                  <a:lnTo>
                    <a:pt x="4092" y="4309"/>
                  </a:lnTo>
                  <a:cubicBezTo>
                    <a:pt x="4268" y="4434"/>
                    <a:pt x="4472" y="4495"/>
                    <a:pt x="4674" y="4495"/>
                  </a:cubicBezTo>
                  <a:cubicBezTo>
                    <a:pt x="4981" y="4495"/>
                    <a:pt x="5283" y="4354"/>
                    <a:pt x="5474" y="4090"/>
                  </a:cubicBezTo>
                  <a:cubicBezTo>
                    <a:pt x="5785" y="3647"/>
                    <a:pt x="5680" y="3027"/>
                    <a:pt x="5234" y="2710"/>
                  </a:cubicBezTo>
                  <a:lnTo>
                    <a:pt x="1697" y="186"/>
                  </a:lnTo>
                  <a:cubicBezTo>
                    <a:pt x="1520" y="61"/>
                    <a:pt x="1316" y="0"/>
                    <a:pt x="111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Google Shape;509;p8"/>
            <p:cNvSpPr/>
            <p:nvPr/>
          </p:nvSpPr>
          <p:spPr>
            <a:xfrm rot="16200000">
              <a:off x="6756480" y="1139400"/>
              <a:ext cx="305280" cy="244080"/>
            </a:xfrm>
            <a:custGeom>
              <a:avLst/>
              <a:gdLst/>
              <a:ahLst/>
              <a:rect l="l" t="t" r="r" b="b"/>
              <a:pathLst>
                <a:path w="5617" h="4492">
                  <a:moveTo>
                    <a:pt x="952" y="0"/>
                  </a:moveTo>
                  <a:cubicBezTo>
                    <a:pt x="922" y="0"/>
                    <a:pt x="893" y="1"/>
                    <a:pt x="863" y="4"/>
                  </a:cubicBezTo>
                  <a:lnTo>
                    <a:pt x="4200" y="2389"/>
                  </a:lnTo>
                  <a:cubicBezTo>
                    <a:pt x="4253" y="2423"/>
                    <a:pt x="4303" y="2468"/>
                    <a:pt x="4345" y="2513"/>
                  </a:cubicBezTo>
                  <a:cubicBezTo>
                    <a:pt x="4803" y="3000"/>
                    <a:pt x="4374" y="3759"/>
                    <a:pt x="3793" y="3759"/>
                  </a:cubicBezTo>
                  <a:cubicBezTo>
                    <a:pt x="3699" y="3759"/>
                    <a:pt x="3600" y="3739"/>
                    <a:pt x="3501" y="3694"/>
                  </a:cubicBezTo>
                  <a:cubicBezTo>
                    <a:pt x="3445" y="3668"/>
                    <a:pt x="3390" y="3636"/>
                    <a:pt x="3337" y="3597"/>
                  </a:cubicBezTo>
                  <a:lnTo>
                    <a:pt x="1" y="1215"/>
                  </a:lnTo>
                  <a:lnTo>
                    <a:pt x="1" y="1215"/>
                  </a:lnTo>
                  <a:cubicBezTo>
                    <a:pt x="56" y="1434"/>
                    <a:pt x="188" y="1640"/>
                    <a:pt x="388" y="1782"/>
                  </a:cubicBezTo>
                  <a:lnTo>
                    <a:pt x="3928" y="4306"/>
                  </a:lnTo>
                  <a:cubicBezTo>
                    <a:pt x="4103" y="4431"/>
                    <a:pt x="4306" y="4492"/>
                    <a:pt x="4507" y="4492"/>
                  </a:cubicBezTo>
                  <a:cubicBezTo>
                    <a:pt x="4814" y="4492"/>
                    <a:pt x="5116" y="4351"/>
                    <a:pt x="5308" y="4085"/>
                  </a:cubicBezTo>
                  <a:cubicBezTo>
                    <a:pt x="5616" y="3647"/>
                    <a:pt x="5511" y="3027"/>
                    <a:pt x="5065" y="2710"/>
                  </a:cubicBezTo>
                  <a:lnTo>
                    <a:pt x="1528" y="186"/>
                  </a:lnTo>
                  <a:cubicBezTo>
                    <a:pt x="1351" y="62"/>
                    <a:pt x="1152" y="0"/>
                    <a:pt x="95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Google Shape;510;p8"/>
            <p:cNvSpPr/>
            <p:nvPr/>
          </p:nvSpPr>
          <p:spPr>
            <a:xfrm rot="16200000">
              <a:off x="6745320" y="486000"/>
              <a:ext cx="315720" cy="243360"/>
            </a:xfrm>
            <a:custGeom>
              <a:avLst/>
              <a:gdLst/>
              <a:ahLst/>
              <a:rect l="l" t="t" r="r" b="b"/>
              <a:pathLst>
                <a:path w="5806" h="4474">
                  <a:moveTo>
                    <a:pt x="4691" y="0"/>
                  </a:moveTo>
                  <a:cubicBezTo>
                    <a:pt x="4492" y="0"/>
                    <a:pt x="4290" y="60"/>
                    <a:pt x="4115" y="182"/>
                  </a:cubicBezTo>
                  <a:lnTo>
                    <a:pt x="559" y="2685"/>
                  </a:lnTo>
                  <a:cubicBezTo>
                    <a:pt x="111" y="3002"/>
                    <a:pt x="0" y="3617"/>
                    <a:pt x="311" y="4060"/>
                  </a:cubicBezTo>
                  <a:cubicBezTo>
                    <a:pt x="500" y="4330"/>
                    <a:pt x="803" y="4474"/>
                    <a:pt x="1112" y="4474"/>
                  </a:cubicBezTo>
                  <a:cubicBezTo>
                    <a:pt x="1312" y="4474"/>
                    <a:pt x="1515" y="4414"/>
                    <a:pt x="1691" y="4289"/>
                  </a:cubicBezTo>
                  <a:lnTo>
                    <a:pt x="5244" y="1789"/>
                  </a:lnTo>
                  <a:cubicBezTo>
                    <a:pt x="5692" y="1472"/>
                    <a:pt x="5806" y="855"/>
                    <a:pt x="5492" y="412"/>
                  </a:cubicBezTo>
                  <a:cubicBezTo>
                    <a:pt x="5304" y="144"/>
                    <a:pt x="5001" y="0"/>
                    <a:pt x="469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Google Shape;511;p8"/>
            <p:cNvSpPr/>
            <p:nvPr/>
          </p:nvSpPr>
          <p:spPr>
            <a:xfrm rot="16200000">
              <a:off x="6750000" y="490680"/>
              <a:ext cx="306360" cy="243360"/>
            </a:xfrm>
            <a:custGeom>
              <a:avLst/>
              <a:gdLst/>
              <a:ahLst/>
              <a:rect l="l" t="t" r="r" b="b"/>
              <a:pathLst>
                <a:path w="5635" h="4478">
                  <a:moveTo>
                    <a:pt x="4696" y="1"/>
                  </a:moveTo>
                  <a:cubicBezTo>
                    <a:pt x="4495" y="1"/>
                    <a:pt x="4291" y="59"/>
                    <a:pt x="4116" y="184"/>
                  </a:cubicBezTo>
                  <a:lnTo>
                    <a:pt x="560" y="2684"/>
                  </a:lnTo>
                  <a:cubicBezTo>
                    <a:pt x="112" y="3001"/>
                    <a:pt x="1" y="3618"/>
                    <a:pt x="315" y="4061"/>
                  </a:cubicBezTo>
                  <a:cubicBezTo>
                    <a:pt x="501" y="4333"/>
                    <a:pt x="802" y="4477"/>
                    <a:pt x="1111" y="4477"/>
                  </a:cubicBezTo>
                  <a:cubicBezTo>
                    <a:pt x="1311" y="4477"/>
                    <a:pt x="1513" y="4417"/>
                    <a:pt x="1689" y="4293"/>
                  </a:cubicBezTo>
                  <a:lnTo>
                    <a:pt x="5242" y="1793"/>
                  </a:lnTo>
                  <a:cubicBezTo>
                    <a:pt x="5445" y="1650"/>
                    <a:pt x="5577" y="1444"/>
                    <a:pt x="5635" y="1226"/>
                  </a:cubicBezTo>
                  <a:lnTo>
                    <a:pt x="5635" y="1226"/>
                  </a:lnTo>
                  <a:lnTo>
                    <a:pt x="2282" y="3586"/>
                  </a:lnTo>
                  <a:cubicBezTo>
                    <a:pt x="2230" y="3621"/>
                    <a:pt x="2174" y="3655"/>
                    <a:pt x="2116" y="3679"/>
                  </a:cubicBezTo>
                  <a:cubicBezTo>
                    <a:pt x="2019" y="3721"/>
                    <a:pt x="1922" y="3740"/>
                    <a:pt x="1830" y="3740"/>
                  </a:cubicBezTo>
                  <a:cubicBezTo>
                    <a:pt x="1246" y="3740"/>
                    <a:pt x="818" y="2977"/>
                    <a:pt x="1283" y="2492"/>
                  </a:cubicBezTo>
                  <a:cubicBezTo>
                    <a:pt x="1325" y="2444"/>
                    <a:pt x="1375" y="2405"/>
                    <a:pt x="1428" y="2365"/>
                  </a:cubicBezTo>
                  <a:lnTo>
                    <a:pt x="4780" y="4"/>
                  </a:lnTo>
                  <a:cubicBezTo>
                    <a:pt x="4752" y="2"/>
                    <a:pt x="4724" y="1"/>
                    <a:pt x="4696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Google Shape;512;p8"/>
            <p:cNvSpPr/>
            <p:nvPr/>
          </p:nvSpPr>
          <p:spPr>
            <a:xfrm rot="16200000">
              <a:off x="7160760" y="1184400"/>
              <a:ext cx="248760" cy="248760"/>
            </a:xfrm>
            <a:custGeom>
              <a:avLst/>
              <a:gdLst/>
              <a:ahLst/>
              <a:rect l="l" t="t" r="r" b="b"/>
              <a:pathLst>
                <a:path w="4578" h="4577">
                  <a:moveTo>
                    <a:pt x="2290" y="0"/>
                  </a:moveTo>
                  <a:cubicBezTo>
                    <a:pt x="1027" y="0"/>
                    <a:pt x="1" y="1024"/>
                    <a:pt x="1" y="2287"/>
                  </a:cubicBezTo>
                  <a:cubicBezTo>
                    <a:pt x="1" y="3550"/>
                    <a:pt x="1027" y="4577"/>
                    <a:pt x="2290" y="4577"/>
                  </a:cubicBezTo>
                  <a:cubicBezTo>
                    <a:pt x="3554" y="4577"/>
                    <a:pt x="4577" y="3550"/>
                    <a:pt x="4577" y="2287"/>
                  </a:cubicBezTo>
                  <a:cubicBezTo>
                    <a:pt x="4577" y="1024"/>
                    <a:pt x="3554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Google Shape;513;p8"/>
            <p:cNvSpPr/>
            <p:nvPr/>
          </p:nvSpPr>
          <p:spPr>
            <a:xfrm rot="16200000">
              <a:off x="7171560" y="1195200"/>
              <a:ext cx="226800" cy="226440"/>
            </a:xfrm>
            <a:custGeom>
              <a:avLst/>
              <a:gdLst/>
              <a:ahLst/>
              <a:rect l="l" t="t" r="r" b="b"/>
              <a:pathLst>
                <a:path w="4169" h="4168">
                  <a:moveTo>
                    <a:pt x="2084" y="0"/>
                  </a:moveTo>
                  <a:cubicBezTo>
                    <a:pt x="932" y="0"/>
                    <a:pt x="0" y="934"/>
                    <a:pt x="0" y="2084"/>
                  </a:cubicBezTo>
                  <a:cubicBezTo>
                    <a:pt x="0" y="3237"/>
                    <a:pt x="932" y="4168"/>
                    <a:pt x="2084" y="4168"/>
                  </a:cubicBezTo>
                  <a:cubicBezTo>
                    <a:pt x="3234" y="4168"/>
                    <a:pt x="4168" y="3237"/>
                    <a:pt x="4168" y="2084"/>
                  </a:cubicBezTo>
                  <a:cubicBezTo>
                    <a:pt x="4168" y="934"/>
                    <a:pt x="3234" y="0"/>
                    <a:pt x="2084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8b03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Google Shape;514;p8"/>
            <p:cNvSpPr/>
            <p:nvPr/>
          </p:nvSpPr>
          <p:spPr>
            <a:xfrm rot="16200000">
              <a:off x="7182720" y="1206360"/>
              <a:ext cx="204840" cy="204840"/>
            </a:xfrm>
            <a:custGeom>
              <a:avLst/>
              <a:gdLst/>
              <a:ahLst/>
              <a:rect l="l" t="t" r="r" b="b"/>
              <a:pathLst>
                <a:path w="3768" h="3768">
                  <a:moveTo>
                    <a:pt x="1884" y="1"/>
                  </a:moveTo>
                  <a:cubicBezTo>
                    <a:pt x="845" y="1"/>
                    <a:pt x="1" y="845"/>
                    <a:pt x="1" y="1884"/>
                  </a:cubicBezTo>
                  <a:cubicBezTo>
                    <a:pt x="1" y="2923"/>
                    <a:pt x="845" y="3767"/>
                    <a:pt x="1884" y="3767"/>
                  </a:cubicBezTo>
                  <a:cubicBezTo>
                    <a:pt x="2924" y="3767"/>
                    <a:pt x="3768" y="2923"/>
                    <a:pt x="3768" y="1884"/>
                  </a:cubicBezTo>
                  <a:cubicBezTo>
                    <a:pt x="3768" y="845"/>
                    <a:pt x="2924" y="1"/>
                    <a:pt x="1884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Google Shape;515;p8"/>
            <p:cNvSpPr/>
            <p:nvPr/>
          </p:nvSpPr>
          <p:spPr>
            <a:xfrm rot="16200000">
              <a:off x="7182720" y="1206360"/>
              <a:ext cx="204840" cy="204840"/>
            </a:xfrm>
            <a:custGeom>
              <a:avLst/>
              <a:gdLst/>
              <a:ahLst/>
              <a:rect l="l" t="t" r="r" b="b"/>
              <a:pathLst>
                <a:path w="3770" h="3767">
                  <a:moveTo>
                    <a:pt x="1886" y="0"/>
                  </a:moveTo>
                  <a:cubicBezTo>
                    <a:pt x="1857" y="0"/>
                    <a:pt x="1823" y="3"/>
                    <a:pt x="1794" y="6"/>
                  </a:cubicBezTo>
                  <a:cubicBezTo>
                    <a:pt x="2670" y="61"/>
                    <a:pt x="3366" y="792"/>
                    <a:pt x="3366" y="1683"/>
                  </a:cubicBezTo>
                  <a:cubicBezTo>
                    <a:pt x="3366" y="2614"/>
                    <a:pt x="2614" y="3366"/>
                    <a:pt x="1686" y="3366"/>
                  </a:cubicBezTo>
                  <a:cubicBezTo>
                    <a:pt x="792" y="3366"/>
                    <a:pt x="66" y="2670"/>
                    <a:pt x="6" y="1794"/>
                  </a:cubicBezTo>
                  <a:cubicBezTo>
                    <a:pt x="3" y="1823"/>
                    <a:pt x="0" y="1852"/>
                    <a:pt x="0" y="1886"/>
                  </a:cubicBezTo>
                  <a:cubicBezTo>
                    <a:pt x="0" y="2928"/>
                    <a:pt x="844" y="3767"/>
                    <a:pt x="1881" y="3767"/>
                  </a:cubicBezTo>
                  <a:cubicBezTo>
                    <a:pt x="2923" y="3767"/>
                    <a:pt x="3764" y="2923"/>
                    <a:pt x="3764" y="1886"/>
                  </a:cubicBezTo>
                  <a:cubicBezTo>
                    <a:pt x="3770" y="842"/>
                    <a:pt x="2926" y="0"/>
                    <a:pt x="1886" y="0"/>
                  </a:cubicBezTo>
                  <a:close/>
                </a:path>
              </a:pathLst>
            </a:custGeom>
            <a:solidFill>
              <a:srgbClr val="20124d">
                <a:alpha val="3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4" name="Google Shape;516;p8"/>
            <p:cNvSpPr/>
            <p:nvPr/>
          </p:nvSpPr>
          <p:spPr>
            <a:xfrm rot="16200000">
              <a:off x="7234200" y="1267560"/>
              <a:ext cx="95040" cy="82440"/>
            </a:xfrm>
            <a:custGeom>
              <a:avLst/>
              <a:gdLst/>
              <a:ahLst/>
              <a:rect l="l" t="t" r="r" b="b"/>
              <a:pathLst>
                <a:path w="1755" h="1524">
                  <a:moveTo>
                    <a:pt x="878" y="1"/>
                  </a:moveTo>
                  <a:cubicBezTo>
                    <a:pt x="767" y="1"/>
                    <a:pt x="656" y="58"/>
                    <a:pt x="602" y="173"/>
                  </a:cubicBezTo>
                  <a:cubicBezTo>
                    <a:pt x="555" y="265"/>
                    <a:pt x="465" y="328"/>
                    <a:pt x="365" y="344"/>
                  </a:cubicBezTo>
                  <a:cubicBezTo>
                    <a:pt x="106" y="381"/>
                    <a:pt x="1" y="698"/>
                    <a:pt x="191" y="880"/>
                  </a:cubicBezTo>
                  <a:cubicBezTo>
                    <a:pt x="262" y="951"/>
                    <a:pt x="296" y="1054"/>
                    <a:pt x="278" y="1157"/>
                  </a:cubicBezTo>
                  <a:cubicBezTo>
                    <a:pt x="244" y="1357"/>
                    <a:pt x="405" y="1523"/>
                    <a:pt x="588" y="1523"/>
                  </a:cubicBezTo>
                  <a:cubicBezTo>
                    <a:pt x="636" y="1523"/>
                    <a:pt x="686" y="1512"/>
                    <a:pt x="734" y="1486"/>
                  </a:cubicBezTo>
                  <a:cubicBezTo>
                    <a:pt x="780" y="1461"/>
                    <a:pt x="830" y="1449"/>
                    <a:pt x="881" y="1449"/>
                  </a:cubicBezTo>
                  <a:cubicBezTo>
                    <a:pt x="931" y="1449"/>
                    <a:pt x="981" y="1461"/>
                    <a:pt x="1027" y="1486"/>
                  </a:cubicBezTo>
                  <a:cubicBezTo>
                    <a:pt x="1076" y="1512"/>
                    <a:pt x="1126" y="1523"/>
                    <a:pt x="1174" y="1523"/>
                  </a:cubicBezTo>
                  <a:cubicBezTo>
                    <a:pt x="1357" y="1523"/>
                    <a:pt x="1517" y="1359"/>
                    <a:pt x="1483" y="1157"/>
                  </a:cubicBezTo>
                  <a:cubicBezTo>
                    <a:pt x="1462" y="1054"/>
                    <a:pt x="1499" y="951"/>
                    <a:pt x="1570" y="880"/>
                  </a:cubicBezTo>
                  <a:cubicBezTo>
                    <a:pt x="1755" y="698"/>
                    <a:pt x="1655" y="381"/>
                    <a:pt x="1396" y="344"/>
                  </a:cubicBezTo>
                  <a:cubicBezTo>
                    <a:pt x="1293" y="331"/>
                    <a:pt x="1206" y="265"/>
                    <a:pt x="1159" y="173"/>
                  </a:cubicBezTo>
                  <a:cubicBezTo>
                    <a:pt x="1101" y="58"/>
                    <a:pt x="989" y="1"/>
                    <a:pt x="878" y="1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5" name="Google Shape;517;p8"/>
            <p:cNvSpPr/>
            <p:nvPr/>
          </p:nvSpPr>
          <p:spPr>
            <a:xfrm rot="16200000">
              <a:off x="7279920" y="1337040"/>
              <a:ext cx="9720" cy="20160"/>
            </a:xfrm>
            <a:custGeom>
              <a:avLst/>
              <a:gdLst/>
              <a:ahLst/>
              <a:rect l="l" t="t" r="r" b="b"/>
              <a:pathLst>
                <a:path w="183" h="378">
                  <a:moveTo>
                    <a:pt x="11" y="0"/>
                  </a:moveTo>
                  <a:cubicBezTo>
                    <a:pt x="0" y="88"/>
                    <a:pt x="26" y="180"/>
                    <a:pt x="103" y="254"/>
                  </a:cubicBezTo>
                  <a:cubicBezTo>
                    <a:pt x="140" y="291"/>
                    <a:pt x="166" y="333"/>
                    <a:pt x="182" y="378"/>
                  </a:cubicBezTo>
                  <a:cubicBezTo>
                    <a:pt x="182" y="309"/>
                    <a:pt x="153" y="238"/>
                    <a:pt x="98" y="185"/>
                  </a:cubicBezTo>
                  <a:cubicBezTo>
                    <a:pt x="45" y="132"/>
                    <a:pt x="19" y="66"/>
                    <a:pt x="11" y="0"/>
                  </a:cubicBezTo>
                  <a:close/>
                </a:path>
              </a:pathLst>
            </a:custGeom>
            <a:solidFill>
              <a:srgbClr val="1c1c1b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6" name="Google Shape;518;p8"/>
            <p:cNvSpPr/>
            <p:nvPr/>
          </p:nvSpPr>
          <p:spPr>
            <a:xfrm rot="16200000">
              <a:off x="7241760" y="1260000"/>
              <a:ext cx="80640" cy="82440"/>
            </a:xfrm>
            <a:custGeom>
              <a:avLst/>
              <a:gdLst/>
              <a:ahLst/>
              <a:rect l="l" t="t" r="r" b="b"/>
              <a:pathLst>
                <a:path w="1488" h="1523">
                  <a:moveTo>
                    <a:pt x="614" y="1"/>
                  </a:moveTo>
                  <a:cubicBezTo>
                    <a:pt x="602" y="1"/>
                    <a:pt x="590" y="1"/>
                    <a:pt x="578" y="3"/>
                  </a:cubicBezTo>
                  <a:cubicBezTo>
                    <a:pt x="670" y="11"/>
                    <a:pt x="757" y="61"/>
                    <a:pt x="807" y="161"/>
                  </a:cubicBezTo>
                  <a:cubicBezTo>
                    <a:pt x="850" y="245"/>
                    <a:pt x="929" y="306"/>
                    <a:pt x="1024" y="319"/>
                  </a:cubicBezTo>
                  <a:cubicBezTo>
                    <a:pt x="1038" y="321"/>
                    <a:pt x="1051" y="324"/>
                    <a:pt x="1064" y="327"/>
                  </a:cubicBezTo>
                  <a:lnTo>
                    <a:pt x="1064" y="327"/>
                  </a:lnTo>
                  <a:cubicBezTo>
                    <a:pt x="990" y="299"/>
                    <a:pt x="929" y="246"/>
                    <a:pt x="892" y="174"/>
                  </a:cubicBezTo>
                  <a:cubicBezTo>
                    <a:pt x="835" y="57"/>
                    <a:pt x="726" y="1"/>
                    <a:pt x="614" y="1"/>
                  </a:cubicBezTo>
                  <a:close/>
                  <a:moveTo>
                    <a:pt x="1064" y="327"/>
                  </a:moveTo>
                  <a:cubicBezTo>
                    <a:pt x="1073" y="331"/>
                    <a:pt x="1083" y="334"/>
                    <a:pt x="1093" y="337"/>
                  </a:cubicBezTo>
                  <a:lnTo>
                    <a:pt x="1093" y="337"/>
                  </a:lnTo>
                  <a:cubicBezTo>
                    <a:pt x="1084" y="333"/>
                    <a:pt x="1074" y="330"/>
                    <a:pt x="1064" y="327"/>
                  </a:cubicBezTo>
                  <a:close/>
                  <a:moveTo>
                    <a:pt x="1093" y="337"/>
                  </a:moveTo>
                  <a:cubicBezTo>
                    <a:pt x="1278" y="410"/>
                    <a:pt x="1336" y="661"/>
                    <a:pt x="1185" y="810"/>
                  </a:cubicBezTo>
                  <a:cubicBezTo>
                    <a:pt x="1116" y="876"/>
                    <a:pt x="1087" y="971"/>
                    <a:pt x="1103" y="1063"/>
                  </a:cubicBezTo>
                  <a:cubicBezTo>
                    <a:pt x="1134" y="1250"/>
                    <a:pt x="987" y="1401"/>
                    <a:pt x="819" y="1401"/>
                  </a:cubicBezTo>
                  <a:cubicBezTo>
                    <a:pt x="774" y="1401"/>
                    <a:pt x="728" y="1390"/>
                    <a:pt x="683" y="1366"/>
                  </a:cubicBezTo>
                  <a:cubicBezTo>
                    <a:pt x="641" y="1345"/>
                    <a:pt x="595" y="1335"/>
                    <a:pt x="549" y="1335"/>
                  </a:cubicBezTo>
                  <a:cubicBezTo>
                    <a:pt x="503" y="1335"/>
                    <a:pt x="458" y="1345"/>
                    <a:pt x="417" y="1366"/>
                  </a:cubicBezTo>
                  <a:cubicBezTo>
                    <a:pt x="373" y="1390"/>
                    <a:pt x="328" y="1400"/>
                    <a:pt x="285" y="1400"/>
                  </a:cubicBezTo>
                  <a:cubicBezTo>
                    <a:pt x="160" y="1400"/>
                    <a:pt x="47" y="1314"/>
                    <a:pt x="8" y="1195"/>
                  </a:cubicBezTo>
                  <a:lnTo>
                    <a:pt x="8" y="1195"/>
                  </a:lnTo>
                  <a:cubicBezTo>
                    <a:pt x="0" y="1378"/>
                    <a:pt x="150" y="1522"/>
                    <a:pt x="321" y="1522"/>
                  </a:cubicBezTo>
                  <a:cubicBezTo>
                    <a:pt x="369" y="1522"/>
                    <a:pt x="419" y="1511"/>
                    <a:pt x="467" y="1485"/>
                  </a:cubicBezTo>
                  <a:cubicBezTo>
                    <a:pt x="513" y="1460"/>
                    <a:pt x="563" y="1447"/>
                    <a:pt x="614" y="1447"/>
                  </a:cubicBezTo>
                  <a:cubicBezTo>
                    <a:pt x="664" y="1447"/>
                    <a:pt x="714" y="1460"/>
                    <a:pt x="760" y="1485"/>
                  </a:cubicBezTo>
                  <a:cubicBezTo>
                    <a:pt x="808" y="1510"/>
                    <a:pt x="858" y="1522"/>
                    <a:pt x="906" y="1522"/>
                  </a:cubicBezTo>
                  <a:cubicBezTo>
                    <a:pt x="1090" y="1522"/>
                    <a:pt x="1252" y="1356"/>
                    <a:pt x="1216" y="1155"/>
                  </a:cubicBezTo>
                  <a:cubicBezTo>
                    <a:pt x="1198" y="1052"/>
                    <a:pt x="1232" y="952"/>
                    <a:pt x="1303" y="878"/>
                  </a:cubicBezTo>
                  <a:cubicBezTo>
                    <a:pt x="1488" y="696"/>
                    <a:pt x="1388" y="380"/>
                    <a:pt x="1129" y="346"/>
                  </a:cubicBezTo>
                  <a:cubicBezTo>
                    <a:pt x="1117" y="343"/>
                    <a:pt x="1105" y="340"/>
                    <a:pt x="1093" y="337"/>
                  </a:cubicBezTo>
                  <a:close/>
                </a:path>
              </a:pathLst>
            </a:custGeom>
            <a:solidFill>
              <a:srgbClr val="ffffff">
                <a:alpha val="2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7" name="Google Shape;519;p8"/>
            <p:cNvSpPr/>
            <p:nvPr/>
          </p:nvSpPr>
          <p:spPr>
            <a:xfrm rot="16200000">
              <a:off x="7272720" y="1297800"/>
              <a:ext cx="22680" cy="22680"/>
            </a:xfrm>
            <a:custGeom>
              <a:avLst/>
              <a:gdLst/>
              <a:ahLst/>
              <a:rect l="l" t="t" r="r" b="b"/>
              <a:pathLst>
                <a:path w="426" h="423">
                  <a:moveTo>
                    <a:pt x="212" y="0"/>
                  </a:moveTo>
                  <a:cubicBezTo>
                    <a:pt x="93" y="0"/>
                    <a:pt x="1" y="95"/>
                    <a:pt x="1" y="211"/>
                  </a:cubicBezTo>
                  <a:cubicBezTo>
                    <a:pt x="1" y="330"/>
                    <a:pt x="93" y="422"/>
                    <a:pt x="212" y="422"/>
                  </a:cubicBezTo>
                  <a:cubicBezTo>
                    <a:pt x="333" y="422"/>
                    <a:pt x="426" y="327"/>
                    <a:pt x="426" y="211"/>
                  </a:cubicBezTo>
                  <a:cubicBezTo>
                    <a:pt x="426" y="95"/>
                    <a:pt x="333" y="0"/>
                    <a:pt x="212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8" name="Google Shape;520;p8"/>
            <p:cNvSpPr/>
            <p:nvPr/>
          </p:nvSpPr>
          <p:spPr>
            <a:xfrm rot="16200000">
              <a:off x="7464600" y="504360"/>
              <a:ext cx="344520" cy="105120"/>
            </a:xfrm>
            <a:custGeom>
              <a:avLst/>
              <a:gdLst/>
              <a:ahLst/>
              <a:rect l="l" t="t" r="r" b="b"/>
              <a:pathLst>
                <a:path w="6337" h="1940">
                  <a:moveTo>
                    <a:pt x="995" y="0"/>
                  </a:moveTo>
                  <a:cubicBezTo>
                    <a:pt x="449" y="0"/>
                    <a:pt x="1" y="436"/>
                    <a:pt x="1" y="968"/>
                  </a:cubicBezTo>
                  <a:cubicBezTo>
                    <a:pt x="1" y="1501"/>
                    <a:pt x="449" y="1939"/>
                    <a:pt x="995" y="1939"/>
                  </a:cubicBezTo>
                  <a:lnTo>
                    <a:pt x="5342" y="1939"/>
                  </a:lnTo>
                  <a:cubicBezTo>
                    <a:pt x="5888" y="1939"/>
                    <a:pt x="6337" y="1504"/>
                    <a:pt x="6337" y="968"/>
                  </a:cubicBezTo>
                  <a:cubicBezTo>
                    <a:pt x="6337" y="436"/>
                    <a:pt x="5888" y="0"/>
                    <a:pt x="5342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9" name="Google Shape;521;p8"/>
            <p:cNvSpPr/>
            <p:nvPr/>
          </p:nvSpPr>
          <p:spPr>
            <a:xfrm rot="16200000">
              <a:off x="7473960" y="513720"/>
              <a:ext cx="325800" cy="105480"/>
            </a:xfrm>
            <a:custGeom>
              <a:avLst/>
              <a:gdLst/>
              <a:ahLst/>
              <a:rect l="l" t="t" r="r" b="b"/>
              <a:pathLst>
                <a:path w="5989" h="1943">
                  <a:moveTo>
                    <a:pt x="995" y="1"/>
                  </a:moveTo>
                  <a:cubicBezTo>
                    <a:pt x="449" y="1"/>
                    <a:pt x="1" y="436"/>
                    <a:pt x="1" y="969"/>
                  </a:cubicBezTo>
                  <a:cubicBezTo>
                    <a:pt x="1" y="1504"/>
                    <a:pt x="449" y="1942"/>
                    <a:pt x="995" y="1942"/>
                  </a:cubicBezTo>
                  <a:lnTo>
                    <a:pt x="5342" y="1942"/>
                  </a:lnTo>
                  <a:cubicBezTo>
                    <a:pt x="5587" y="1942"/>
                    <a:pt x="5812" y="1852"/>
                    <a:pt x="5988" y="1707"/>
                  </a:cubicBezTo>
                  <a:lnTo>
                    <a:pt x="1884" y="1707"/>
                  </a:lnTo>
                  <a:cubicBezTo>
                    <a:pt x="1818" y="1707"/>
                    <a:pt x="1757" y="1702"/>
                    <a:pt x="1694" y="1689"/>
                  </a:cubicBezTo>
                  <a:cubicBezTo>
                    <a:pt x="940" y="1538"/>
                    <a:pt x="940" y="404"/>
                    <a:pt x="1694" y="254"/>
                  </a:cubicBezTo>
                  <a:cubicBezTo>
                    <a:pt x="1757" y="241"/>
                    <a:pt x="1818" y="233"/>
                    <a:pt x="1884" y="233"/>
                  </a:cubicBezTo>
                  <a:lnTo>
                    <a:pt x="5988" y="233"/>
                  </a:lnTo>
                  <a:cubicBezTo>
                    <a:pt x="5812" y="88"/>
                    <a:pt x="5587" y="1"/>
                    <a:pt x="5342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0" name="Google Shape;522;p8"/>
            <p:cNvSpPr/>
            <p:nvPr/>
          </p:nvSpPr>
          <p:spPr>
            <a:xfrm>
              <a:off x="7635240" y="50040"/>
              <a:ext cx="1809360" cy="64476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1" name="Google Shape;523;p8"/>
            <p:cNvSpPr/>
            <p:nvPr/>
          </p:nvSpPr>
          <p:spPr>
            <a:xfrm>
              <a:off x="7634880" y="624960"/>
              <a:ext cx="658440" cy="694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2" name="Google Shape;524;p8"/>
            <p:cNvSpPr/>
            <p:nvPr/>
          </p:nvSpPr>
          <p:spPr>
            <a:xfrm>
              <a:off x="7717320" y="464760"/>
              <a:ext cx="493200" cy="4680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3" name="Google Shape;525;p8"/>
            <p:cNvSpPr/>
            <p:nvPr/>
          </p:nvSpPr>
          <p:spPr>
            <a:xfrm>
              <a:off x="8293320" y="624960"/>
              <a:ext cx="658440" cy="694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4" name="Google Shape;526;p8"/>
            <p:cNvSpPr/>
            <p:nvPr/>
          </p:nvSpPr>
          <p:spPr>
            <a:xfrm>
              <a:off x="8375760" y="464760"/>
              <a:ext cx="493200" cy="4680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5" name="Google Shape;527;p8"/>
            <p:cNvSpPr/>
            <p:nvPr/>
          </p:nvSpPr>
          <p:spPr>
            <a:xfrm>
              <a:off x="8952120" y="106920"/>
              <a:ext cx="491760" cy="5882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Google Shape;528;p8"/>
            <p:cNvSpPr/>
            <p:nvPr/>
          </p:nvSpPr>
          <p:spPr>
            <a:xfrm>
              <a:off x="9016920" y="146520"/>
              <a:ext cx="225360" cy="3560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Google Shape;529;p8"/>
            <p:cNvSpPr/>
            <p:nvPr/>
          </p:nvSpPr>
          <p:spPr>
            <a:xfrm>
              <a:off x="8892720" y="390240"/>
              <a:ext cx="92160" cy="3373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Google Shape;530;p8"/>
            <p:cNvSpPr/>
            <p:nvPr/>
          </p:nvSpPr>
          <p:spPr>
            <a:xfrm>
              <a:off x="8892360" y="408960"/>
              <a:ext cx="92520" cy="3189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Google Shape;531;p8"/>
            <p:cNvSpPr/>
            <p:nvPr/>
          </p:nvSpPr>
          <p:spPr>
            <a:xfrm>
              <a:off x="8247240" y="390240"/>
              <a:ext cx="92160" cy="3373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0" name="Google Shape;532;p8"/>
            <p:cNvSpPr/>
            <p:nvPr/>
          </p:nvSpPr>
          <p:spPr>
            <a:xfrm>
              <a:off x="8246880" y="408960"/>
              <a:ext cx="92520" cy="3189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1" name="Google Shape;533;p8"/>
            <p:cNvSpPr/>
            <p:nvPr/>
          </p:nvSpPr>
          <p:spPr>
            <a:xfrm>
              <a:off x="7588440" y="390240"/>
              <a:ext cx="92160" cy="3373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2" name="Google Shape;534;p8"/>
            <p:cNvSpPr/>
            <p:nvPr/>
          </p:nvSpPr>
          <p:spPr>
            <a:xfrm>
              <a:off x="7588440" y="408960"/>
              <a:ext cx="92520" cy="3189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3" name="Google Shape;535;p8"/>
            <p:cNvSpPr/>
            <p:nvPr/>
          </p:nvSpPr>
          <p:spPr>
            <a:xfrm>
              <a:off x="9149040" y="5400"/>
              <a:ext cx="337680" cy="16128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Google Shape;536;p8"/>
            <p:cNvSpPr/>
            <p:nvPr/>
          </p:nvSpPr>
          <p:spPr>
            <a:xfrm>
              <a:off x="9164160" y="5400"/>
              <a:ext cx="322560" cy="16128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5" name="Google Shape;537;p8"/>
            <p:cNvSpPr/>
            <p:nvPr/>
          </p:nvSpPr>
          <p:spPr>
            <a:xfrm flipH="1" rot="10800000">
              <a:off x="7635960" y="1169280"/>
              <a:ext cx="1826640" cy="6512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6" name="Google Shape;538;p8"/>
            <p:cNvSpPr/>
            <p:nvPr/>
          </p:nvSpPr>
          <p:spPr>
            <a:xfrm flipH="1" rot="10800000">
              <a:off x="7635600" y="1169640"/>
              <a:ext cx="664560" cy="7020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7" name="Google Shape;539;p8"/>
            <p:cNvSpPr/>
            <p:nvPr/>
          </p:nvSpPr>
          <p:spPr>
            <a:xfrm flipH="1" rot="10800000">
              <a:off x="7718400" y="1354680"/>
              <a:ext cx="497880" cy="4716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8" name="Google Shape;540;p8"/>
            <p:cNvSpPr/>
            <p:nvPr/>
          </p:nvSpPr>
          <p:spPr>
            <a:xfrm flipH="1" rot="10800000">
              <a:off x="8300880" y="1169640"/>
              <a:ext cx="664560" cy="7020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9" name="Google Shape;541;p8"/>
            <p:cNvSpPr/>
            <p:nvPr/>
          </p:nvSpPr>
          <p:spPr>
            <a:xfrm flipH="1" rot="10800000">
              <a:off x="8383320" y="1354680"/>
              <a:ext cx="497880" cy="4716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0" name="Google Shape;542;p8"/>
            <p:cNvSpPr/>
            <p:nvPr/>
          </p:nvSpPr>
          <p:spPr>
            <a:xfrm flipH="1" rot="10800000">
              <a:off x="8965440" y="1169640"/>
              <a:ext cx="496800" cy="5936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1" name="Google Shape;543;p8"/>
            <p:cNvSpPr/>
            <p:nvPr/>
          </p:nvSpPr>
          <p:spPr>
            <a:xfrm flipH="1" rot="10800000">
              <a:off x="9030960" y="1363320"/>
              <a:ext cx="227520" cy="3596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2" name="Google Shape;544;p8"/>
            <p:cNvSpPr/>
            <p:nvPr/>
          </p:nvSpPr>
          <p:spPr>
            <a:xfrm flipH="1" rot="10800000">
              <a:off x="8905680" y="1136520"/>
              <a:ext cx="92880" cy="34056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3" name="Google Shape;545;p8"/>
            <p:cNvSpPr/>
            <p:nvPr/>
          </p:nvSpPr>
          <p:spPr>
            <a:xfrm flipH="1" rot="10800000">
              <a:off x="8904600" y="1136160"/>
              <a:ext cx="93240" cy="32184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4" name="Google Shape;546;p8"/>
            <p:cNvSpPr/>
            <p:nvPr/>
          </p:nvSpPr>
          <p:spPr>
            <a:xfrm flipH="1" rot="10800000">
              <a:off x="8253000" y="1136520"/>
              <a:ext cx="93240" cy="34056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5" name="Google Shape;547;p8"/>
            <p:cNvSpPr/>
            <p:nvPr/>
          </p:nvSpPr>
          <p:spPr>
            <a:xfrm flipH="1" rot="10800000">
              <a:off x="8253000" y="1136160"/>
              <a:ext cx="93240" cy="32184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6" name="Google Shape;548;p8"/>
            <p:cNvSpPr/>
            <p:nvPr/>
          </p:nvSpPr>
          <p:spPr>
            <a:xfrm flipH="1" rot="10800000">
              <a:off x="7588080" y="1136520"/>
              <a:ext cx="93240" cy="34056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Google Shape;549;p8"/>
            <p:cNvSpPr/>
            <p:nvPr/>
          </p:nvSpPr>
          <p:spPr>
            <a:xfrm flipH="1" rot="10800000">
              <a:off x="7588080" y="1136160"/>
              <a:ext cx="93240" cy="32184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8" name="Google Shape;550;p8"/>
            <p:cNvSpPr/>
            <p:nvPr/>
          </p:nvSpPr>
          <p:spPr>
            <a:xfrm flipH="1" rot="10800000">
              <a:off x="9163800" y="1702800"/>
              <a:ext cx="340920" cy="16308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9" name="Google Shape;551;p8"/>
            <p:cNvSpPr/>
            <p:nvPr/>
          </p:nvSpPr>
          <p:spPr>
            <a:xfrm flipH="1" rot="10800000">
              <a:off x="9178920" y="1702440"/>
              <a:ext cx="325800" cy="16308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1939;p29"/>
          <p:cNvSpPr/>
          <p:nvPr/>
        </p:nvSpPr>
        <p:spPr>
          <a:xfrm>
            <a:off x="7448760" y="149760"/>
            <a:ext cx="2127960" cy="394560"/>
          </a:xfrm>
          <a:custGeom>
            <a:avLst/>
            <a:gdLst/>
            <a:ahLst/>
            <a:rect l="l" t="t" r="r" b="b"/>
            <a:pathLst>
              <a:path w="59533" h="21197">
                <a:moveTo>
                  <a:pt x="36206" y="1"/>
                </a:moveTo>
                <a:cubicBezTo>
                  <a:pt x="34570" y="1"/>
                  <a:pt x="32900" y="576"/>
                  <a:pt x="31519" y="1492"/>
                </a:cubicBezTo>
                <a:cubicBezTo>
                  <a:pt x="29394" y="2906"/>
                  <a:pt x="27842" y="5016"/>
                  <a:pt x="26435" y="7148"/>
                </a:cubicBezTo>
                <a:cubicBezTo>
                  <a:pt x="25086" y="4015"/>
                  <a:pt x="21859" y="2152"/>
                  <a:pt x="18566" y="2123"/>
                </a:cubicBezTo>
                <a:cubicBezTo>
                  <a:pt x="18541" y="2122"/>
                  <a:pt x="18515" y="2122"/>
                  <a:pt x="18489" y="2122"/>
                </a:cubicBezTo>
                <a:cubicBezTo>
                  <a:pt x="15223" y="2122"/>
                  <a:pt x="12012" y="3950"/>
                  <a:pt x="10335" y="6750"/>
                </a:cubicBezTo>
                <a:cubicBezTo>
                  <a:pt x="9095" y="8824"/>
                  <a:pt x="8559" y="11471"/>
                  <a:pt x="6593" y="12892"/>
                </a:cubicBezTo>
                <a:cubicBezTo>
                  <a:pt x="5672" y="13556"/>
                  <a:pt x="4509" y="13809"/>
                  <a:pt x="3345" y="13809"/>
                </a:cubicBezTo>
                <a:cubicBezTo>
                  <a:pt x="2143" y="13809"/>
                  <a:pt x="940" y="13540"/>
                  <a:pt x="1" y="13175"/>
                </a:cubicBezTo>
                <a:lnTo>
                  <a:pt x="1" y="13175"/>
                </a:lnTo>
                <a:cubicBezTo>
                  <a:pt x="970" y="15712"/>
                  <a:pt x="4048" y="16729"/>
                  <a:pt x="6769" y="16729"/>
                </a:cubicBezTo>
                <a:cubicBezTo>
                  <a:pt x="6817" y="16729"/>
                  <a:pt x="6865" y="16729"/>
                  <a:pt x="6912" y="16728"/>
                </a:cubicBezTo>
                <a:cubicBezTo>
                  <a:pt x="9022" y="16695"/>
                  <a:pt x="11132" y="16248"/>
                  <a:pt x="13225" y="16248"/>
                </a:cubicBezTo>
                <a:cubicBezTo>
                  <a:pt x="13873" y="16248"/>
                  <a:pt x="14520" y="16291"/>
                  <a:pt x="15165" y="16402"/>
                </a:cubicBezTo>
                <a:cubicBezTo>
                  <a:pt x="18342" y="16953"/>
                  <a:pt x="20974" y="19085"/>
                  <a:pt x="23977" y="20246"/>
                </a:cubicBezTo>
                <a:cubicBezTo>
                  <a:pt x="25628" y="20887"/>
                  <a:pt x="27387" y="21197"/>
                  <a:pt x="29160" y="21197"/>
                </a:cubicBezTo>
                <a:cubicBezTo>
                  <a:pt x="33703" y="21197"/>
                  <a:pt x="38338" y="19163"/>
                  <a:pt x="41483" y="15459"/>
                </a:cubicBezTo>
                <a:cubicBezTo>
                  <a:pt x="42288" y="16615"/>
                  <a:pt x="43706" y="17255"/>
                  <a:pt x="45109" y="17255"/>
                </a:cubicBezTo>
                <a:cubicBezTo>
                  <a:pt x="45907" y="17255"/>
                  <a:pt x="46699" y="17049"/>
                  <a:pt x="47372" y="16612"/>
                </a:cubicBezTo>
                <a:cubicBezTo>
                  <a:pt x="48438" y="15923"/>
                  <a:pt x="49265" y="14734"/>
                  <a:pt x="50512" y="14575"/>
                </a:cubicBezTo>
                <a:cubicBezTo>
                  <a:pt x="50670" y="14553"/>
                  <a:pt x="50828" y="14544"/>
                  <a:pt x="50984" y="14544"/>
                </a:cubicBezTo>
                <a:cubicBezTo>
                  <a:pt x="52269" y="14544"/>
                  <a:pt x="53502" y="15201"/>
                  <a:pt x="54769" y="15517"/>
                </a:cubicBezTo>
                <a:cubicBezTo>
                  <a:pt x="55186" y="15619"/>
                  <a:pt x="55602" y="15668"/>
                  <a:pt x="56005" y="15668"/>
                </a:cubicBezTo>
                <a:cubicBezTo>
                  <a:pt x="57914" y="15668"/>
                  <a:pt x="59532" y="14563"/>
                  <a:pt x="59491" y="12624"/>
                </a:cubicBezTo>
                <a:lnTo>
                  <a:pt x="59491" y="12624"/>
                </a:lnTo>
                <a:cubicBezTo>
                  <a:pt x="58616" y="12804"/>
                  <a:pt x="57679" y="12892"/>
                  <a:pt x="56714" y="12892"/>
                </a:cubicBezTo>
                <a:cubicBezTo>
                  <a:pt x="52352" y="12892"/>
                  <a:pt x="47398" y="11100"/>
                  <a:pt x="44928" y="7917"/>
                </a:cubicBezTo>
                <a:cubicBezTo>
                  <a:pt x="42941" y="5350"/>
                  <a:pt x="41730" y="1905"/>
                  <a:pt x="38793" y="549"/>
                </a:cubicBezTo>
                <a:cubicBezTo>
                  <a:pt x="37975" y="171"/>
                  <a:pt x="37095" y="1"/>
                  <a:pt x="3620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8" name="Google Shape;1940;p29"/>
          <p:cNvSpPr/>
          <p:nvPr/>
        </p:nvSpPr>
        <p:spPr>
          <a:xfrm>
            <a:off x="-211320" y="4133880"/>
            <a:ext cx="2528640" cy="46512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9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0" name="Google Shape;1942;p29"/>
          <p:cNvSpPr/>
          <p:nvPr/>
        </p:nvSpPr>
        <p:spPr>
          <a:xfrm>
            <a:off x="-38880" y="-26640"/>
            <a:ext cx="2009160" cy="114696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f3f3f3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1" name="Google Shape;1943;p29"/>
          <p:cNvSpPr/>
          <p:nvPr/>
        </p:nvSpPr>
        <p:spPr>
          <a:xfrm>
            <a:off x="-38880" y="-26640"/>
            <a:ext cx="1786320" cy="84456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solidFill>
            <a:srgbClr val="f3f3f3">
              <a:alpha val="44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2" name="Google Shape;1944;p29"/>
          <p:cNvSpPr/>
          <p:nvPr/>
        </p:nvSpPr>
        <p:spPr>
          <a:xfrm rot="10800000">
            <a:off x="7184880" y="4025880"/>
            <a:ext cx="2009160" cy="1146960"/>
          </a:xfrm>
          <a:custGeom>
            <a:avLst/>
            <a:gdLst/>
            <a:ahLst/>
            <a:rect l="l" t="t" r="r" b="b"/>
            <a:pathLst>
              <a:path w="12747" h="7278">
                <a:moveTo>
                  <a:pt x="1" y="0"/>
                </a:moveTo>
                <a:lnTo>
                  <a:pt x="1" y="4790"/>
                </a:lnTo>
                <a:cubicBezTo>
                  <a:pt x="948" y="6643"/>
                  <a:pt x="2001" y="7277"/>
                  <a:pt x="3001" y="7277"/>
                </a:cubicBezTo>
                <a:cubicBezTo>
                  <a:pt x="4349" y="7277"/>
                  <a:pt x="5601" y="6125"/>
                  <a:pt x="6365" y="5246"/>
                </a:cubicBezTo>
                <a:cubicBezTo>
                  <a:pt x="8114" y="3236"/>
                  <a:pt x="8642" y="3993"/>
                  <a:pt x="10744" y="2638"/>
                </a:cubicBezTo>
                <a:cubicBezTo>
                  <a:pt x="12008" y="1823"/>
                  <a:pt x="12746" y="0"/>
                  <a:pt x="12746" y="0"/>
                </a:cubicBezTo>
                <a:close/>
              </a:path>
            </a:pathLst>
          </a:custGeom>
          <a:gradFill rotWithShape="0">
            <a:gsLst>
              <a:gs pos="0">
                <a:srgbClr val="bfbfbf"/>
              </a:gs>
              <a:gs pos="100000">
                <a:srgbClr val="f3f3f3"/>
              </a:gs>
            </a:gsLst>
            <a:lin ang="53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3" name="Google Shape;1945;p29"/>
          <p:cNvSpPr/>
          <p:nvPr/>
        </p:nvSpPr>
        <p:spPr>
          <a:xfrm rot="10800000">
            <a:off x="7407720" y="4328280"/>
            <a:ext cx="1786320" cy="844560"/>
          </a:xfrm>
          <a:custGeom>
            <a:avLst/>
            <a:gdLst/>
            <a:ahLst/>
            <a:rect l="l" t="t" r="r" b="b"/>
            <a:pathLst>
              <a:path w="11335" h="5361">
                <a:moveTo>
                  <a:pt x="1" y="0"/>
                </a:moveTo>
                <a:lnTo>
                  <a:pt x="1" y="3577"/>
                </a:lnTo>
                <a:cubicBezTo>
                  <a:pt x="825" y="4914"/>
                  <a:pt x="1719" y="5360"/>
                  <a:pt x="2577" y="5360"/>
                </a:cubicBezTo>
                <a:cubicBezTo>
                  <a:pt x="3807" y="5360"/>
                  <a:pt x="4962" y="4445"/>
                  <a:pt x="5732" y="3920"/>
                </a:cubicBezTo>
                <a:cubicBezTo>
                  <a:pt x="7745" y="2553"/>
                  <a:pt x="8299" y="3189"/>
                  <a:pt x="10195" y="2176"/>
                </a:cubicBezTo>
                <a:cubicBezTo>
                  <a:pt x="11335" y="1569"/>
                  <a:pt x="10644" y="0"/>
                  <a:pt x="10644" y="0"/>
                </a:cubicBezTo>
                <a:close/>
              </a:path>
            </a:pathLst>
          </a:custGeom>
          <a:gradFill rotWithShape="0">
            <a:gsLst>
              <a:gs pos="0">
                <a:srgbClr val="bfbfbf">
                  <a:alpha val="44313"/>
                </a:srgbClr>
              </a:gs>
              <a:gs pos="100000">
                <a:srgbClr val="f3f3f3">
                  <a:alpha val="44313"/>
                </a:srgbClr>
              </a:gs>
            </a:gsLst>
            <a:lin ang="5394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64" name="Google Shape;1946;p29"/>
          <p:cNvGrpSpPr/>
          <p:nvPr/>
        </p:nvGrpSpPr>
        <p:grpSpPr>
          <a:xfrm>
            <a:off x="8737560" y="-26640"/>
            <a:ext cx="572400" cy="3013560"/>
            <a:chOff x="8737560" y="-26640"/>
            <a:chExt cx="572400" cy="3013560"/>
          </a:xfrm>
        </p:grpSpPr>
        <p:sp>
          <p:nvSpPr>
            <p:cNvPr id="865" name="Google Shape;1947;p29"/>
            <p:cNvSpPr/>
            <p:nvPr/>
          </p:nvSpPr>
          <p:spPr>
            <a:xfrm rot="5400000">
              <a:off x="8612280" y="124200"/>
              <a:ext cx="515520" cy="213120"/>
            </a:xfrm>
            <a:custGeom>
              <a:avLst/>
              <a:gdLst/>
              <a:ahLst/>
              <a:rect l="l" t="t" r="r" b="b"/>
              <a:pathLst>
                <a:path w="12317" h="5099">
                  <a:moveTo>
                    <a:pt x="1" y="0"/>
                  </a:moveTo>
                  <a:lnTo>
                    <a:pt x="1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6" name="Google Shape;1948;p29"/>
            <p:cNvSpPr/>
            <p:nvPr/>
          </p:nvSpPr>
          <p:spPr>
            <a:xfrm rot="5400000">
              <a:off x="8533080" y="203760"/>
              <a:ext cx="515520" cy="54720"/>
            </a:xfrm>
            <a:custGeom>
              <a:avLst/>
              <a:gdLst/>
              <a:ahLst/>
              <a:rect l="l" t="t" r="r" b="b"/>
              <a:pathLst>
                <a:path w="12317" h="1314">
                  <a:moveTo>
                    <a:pt x="1" y="0"/>
                  </a:moveTo>
                  <a:lnTo>
                    <a:pt x="1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7" name="Google Shape;1949;p29"/>
            <p:cNvSpPr/>
            <p:nvPr/>
          </p:nvSpPr>
          <p:spPr>
            <a:xfrm rot="5400000">
              <a:off x="8732880" y="212760"/>
              <a:ext cx="385920" cy="36720"/>
            </a:xfrm>
            <a:custGeom>
              <a:avLst/>
              <a:gdLst/>
              <a:ahLst/>
              <a:rect l="l" t="t" r="r" b="b"/>
              <a:pathLst>
                <a:path w="9225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39" y="884"/>
                  </a:lnTo>
                  <a:cubicBezTo>
                    <a:pt x="9050" y="884"/>
                    <a:pt x="9222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8" name="Google Shape;1950;p29"/>
            <p:cNvSpPr/>
            <p:nvPr/>
          </p:nvSpPr>
          <p:spPr>
            <a:xfrm rot="5400000">
              <a:off x="8612280" y="640440"/>
              <a:ext cx="515520" cy="213120"/>
            </a:xfrm>
            <a:custGeom>
              <a:avLst/>
              <a:gdLst/>
              <a:ahLst/>
              <a:rect l="l" t="t" r="r" b="b"/>
              <a:pathLst>
                <a:path w="12316" h="5099">
                  <a:moveTo>
                    <a:pt x="0" y="0"/>
                  </a:moveTo>
                  <a:lnTo>
                    <a:pt x="0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9" name="Google Shape;1951;p29"/>
            <p:cNvSpPr/>
            <p:nvPr/>
          </p:nvSpPr>
          <p:spPr>
            <a:xfrm rot="5400000">
              <a:off x="8533080" y="719640"/>
              <a:ext cx="515520" cy="54720"/>
            </a:xfrm>
            <a:custGeom>
              <a:avLst/>
              <a:gdLst/>
              <a:ahLst/>
              <a:rect l="l" t="t" r="r" b="b"/>
              <a:pathLst>
                <a:path w="12316" h="1314">
                  <a:moveTo>
                    <a:pt x="0" y="0"/>
                  </a:moveTo>
                  <a:lnTo>
                    <a:pt x="0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0" name="Google Shape;1952;p29"/>
            <p:cNvSpPr/>
            <p:nvPr/>
          </p:nvSpPr>
          <p:spPr>
            <a:xfrm rot="5400000">
              <a:off x="8732520" y="72828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4" y="884"/>
                  </a:lnTo>
                  <a:cubicBezTo>
                    <a:pt x="9056" y="884"/>
                    <a:pt x="9227" y="687"/>
                    <a:pt x="9227" y="441"/>
                  </a:cubicBezTo>
                  <a:cubicBezTo>
                    <a:pt x="9227" y="199"/>
                    <a:pt x="9056" y="1"/>
                    <a:pt x="884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1" name="Google Shape;1953;p29"/>
            <p:cNvSpPr/>
            <p:nvPr/>
          </p:nvSpPr>
          <p:spPr>
            <a:xfrm rot="5400000">
              <a:off x="8612280" y="1156320"/>
              <a:ext cx="515520" cy="213120"/>
            </a:xfrm>
            <a:custGeom>
              <a:avLst/>
              <a:gdLst/>
              <a:ahLst/>
              <a:rect l="l" t="t" r="r" b="b"/>
              <a:pathLst>
                <a:path w="12313" h="5099">
                  <a:moveTo>
                    <a:pt x="0" y="0"/>
                  </a:moveTo>
                  <a:lnTo>
                    <a:pt x="0" y="5099"/>
                  </a:lnTo>
                  <a:lnTo>
                    <a:pt x="12313" y="5099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2" name="Google Shape;1954;p29"/>
            <p:cNvSpPr/>
            <p:nvPr/>
          </p:nvSpPr>
          <p:spPr>
            <a:xfrm rot="5400000">
              <a:off x="8533080" y="1235520"/>
              <a:ext cx="515520" cy="54720"/>
            </a:xfrm>
            <a:custGeom>
              <a:avLst/>
              <a:gdLst/>
              <a:ahLst/>
              <a:rect l="l" t="t" r="r" b="b"/>
              <a:pathLst>
                <a:path w="12313" h="1314">
                  <a:moveTo>
                    <a:pt x="0" y="0"/>
                  </a:moveTo>
                  <a:lnTo>
                    <a:pt x="0" y="1314"/>
                  </a:lnTo>
                  <a:lnTo>
                    <a:pt x="12313" y="1314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3" name="Google Shape;1955;p29"/>
            <p:cNvSpPr/>
            <p:nvPr/>
          </p:nvSpPr>
          <p:spPr>
            <a:xfrm rot="5400000">
              <a:off x="8732520" y="124416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2" y="884"/>
                  </a:lnTo>
                  <a:cubicBezTo>
                    <a:pt x="9053" y="884"/>
                    <a:pt x="9227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4" name="Google Shape;1956;p29"/>
            <p:cNvSpPr/>
            <p:nvPr/>
          </p:nvSpPr>
          <p:spPr>
            <a:xfrm rot="5400000">
              <a:off x="8834040" y="872280"/>
              <a:ext cx="72360" cy="264960"/>
            </a:xfrm>
            <a:custGeom>
              <a:avLst/>
              <a:gdLst/>
              <a:ahLst/>
              <a:rect l="l" t="t" r="r" b="b"/>
              <a:pathLst>
                <a:path w="1732" h="6337">
                  <a:moveTo>
                    <a:pt x="866" y="0"/>
                  </a:moveTo>
                  <a:cubicBezTo>
                    <a:pt x="391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9" y="6336"/>
                    <a:pt x="866" y="6336"/>
                  </a:cubicBezTo>
                  <a:cubicBezTo>
                    <a:pt x="1341" y="6336"/>
                    <a:pt x="1729" y="5890"/>
                    <a:pt x="1729" y="5342"/>
                  </a:cubicBezTo>
                  <a:lnTo>
                    <a:pt x="1729" y="995"/>
                  </a:lnTo>
                  <a:cubicBezTo>
                    <a:pt x="1731" y="449"/>
                    <a:pt x="1343" y="0"/>
                    <a:pt x="86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5" name="Google Shape;1957;p29"/>
            <p:cNvSpPr/>
            <p:nvPr/>
          </p:nvSpPr>
          <p:spPr>
            <a:xfrm rot="5400000">
              <a:off x="8826480" y="879480"/>
              <a:ext cx="72360" cy="250560"/>
            </a:xfrm>
            <a:custGeom>
              <a:avLst/>
              <a:gdLst/>
              <a:ahLst/>
              <a:rect l="l" t="t" r="r" b="b"/>
              <a:pathLst>
                <a:path w="1732" h="5988">
                  <a:moveTo>
                    <a:pt x="209" y="0"/>
                  </a:moveTo>
                  <a:cubicBezTo>
                    <a:pt x="80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9" y="5988"/>
                    <a:pt x="866" y="5988"/>
                  </a:cubicBezTo>
                  <a:cubicBezTo>
                    <a:pt x="1341" y="5988"/>
                    <a:pt x="1729" y="5539"/>
                    <a:pt x="1729" y="4991"/>
                  </a:cubicBezTo>
                  <a:lnTo>
                    <a:pt x="1729" y="646"/>
                  </a:lnTo>
                  <a:cubicBezTo>
                    <a:pt x="1731" y="401"/>
                    <a:pt x="1652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8" y="4176"/>
                    <a:pt x="1515" y="4213"/>
                  </a:cubicBezTo>
                  <a:cubicBezTo>
                    <a:pt x="1477" y="4587"/>
                    <a:pt x="1171" y="4774"/>
                    <a:pt x="865" y="4774"/>
                  </a:cubicBezTo>
                  <a:cubicBezTo>
                    <a:pt x="559" y="4774"/>
                    <a:pt x="253" y="4587"/>
                    <a:pt x="214" y="4213"/>
                  </a:cubicBezTo>
                  <a:cubicBezTo>
                    <a:pt x="212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6" name="Google Shape;1958;p29"/>
            <p:cNvSpPr/>
            <p:nvPr/>
          </p:nvSpPr>
          <p:spPr>
            <a:xfrm rot="5400000">
              <a:off x="8834400" y="356400"/>
              <a:ext cx="72000" cy="264960"/>
            </a:xfrm>
            <a:custGeom>
              <a:avLst/>
              <a:gdLst/>
              <a:ahLst/>
              <a:rect l="l" t="t" r="r" b="b"/>
              <a:pathLst>
                <a:path w="1729" h="6337">
                  <a:moveTo>
                    <a:pt x="863" y="0"/>
                  </a:moveTo>
                  <a:cubicBezTo>
                    <a:pt x="388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6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7" name="Google Shape;1959;p29"/>
            <p:cNvSpPr/>
            <p:nvPr/>
          </p:nvSpPr>
          <p:spPr>
            <a:xfrm rot="5400000">
              <a:off x="8826840" y="363600"/>
              <a:ext cx="72000" cy="250560"/>
            </a:xfrm>
            <a:custGeom>
              <a:avLst/>
              <a:gdLst/>
              <a:ahLst/>
              <a:rect l="l" t="t" r="r" b="b"/>
              <a:pathLst>
                <a:path w="1729" h="5988">
                  <a:moveTo>
                    <a:pt x="206" y="0"/>
                  </a:moveTo>
                  <a:cubicBezTo>
                    <a:pt x="77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6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2" y="4213"/>
                  </a:cubicBezTo>
                  <a:cubicBezTo>
                    <a:pt x="1475" y="4587"/>
                    <a:pt x="1169" y="4774"/>
                    <a:pt x="863" y="4774"/>
                  </a:cubicBezTo>
                  <a:cubicBezTo>
                    <a:pt x="557" y="4774"/>
                    <a:pt x="251" y="4587"/>
                    <a:pt x="214" y="4213"/>
                  </a:cubicBezTo>
                  <a:cubicBezTo>
                    <a:pt x="209" y="4176"/>
                    <a:pt x="206" y="4141"/>
                    <a:pt x="206" y="4102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8" name="Google Shape;1960;p29"/>
            <p:cNvSpPr/>
            <p:nvPr/>
          </p:nvSpPr>
          <p:spPr>
            <a:xfrm rot="5400000">
              <a:off x="8834400" y="1388160"/>
              <a:ext cx="72000" cy="264960"/>
            </a:xfrm>
            <a:custGeom>
              <a:avLst/>
              <a:gdLst/>
              <a:ahLst/>
              <a:rect l="l" t="t" r="r" b="b"/>
              <a:pathLst>
                <a:path w="1728" h="6337">
                  <a:moveTo>
                    <a:pt x="863" y="0"/>
                  </a:moveTo>
                  <a:cubicBezTo>
                    <a:pt x="388" y="0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8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9" name="Google Shape;1961;p29"/>
            <p:cNvSpPr/>
            <p:nvPr/>
          </p:nvSpPr>
          <p:spPr>
            <a:xfrm rot="5400000">
              <a:off x="8826840" y="1395360"/>
              <a:ext cx="72000" cy="250560"/>
            </a:xfrm>
            <a:custGeom>
              <a:avLst/>
              <a:gdLst/>
              <a:ahLst/>
              <a:rect l="l" t="t" r="r" b="b"/>
              <a:pathLst>
                <a:path w="1728" h="5988">
                  <a:moveTo>
                    <a:pt x="209" y="0"/>
                  </a:moveTo>
                  <a:cubicBezTo>
                    <a:pt x="79" y="174"/>
                    <a:pt x="0" y="399"/>
                    <a:pt x="0" y="646"/>
                  </a:cubicBezTo>
                  <a:lnTo>
                    <a:pt x="0" y="4991"/>
                  </a:lnTo>
                  <a:cubicBezTo>
                    <a:pt x="0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8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4" y="4213"/>
                  </a:cubicBezTo>
                  <a:cubicBezTo>
                    <a:pt x="1476" y="4587"/>
                    <a:pt x="1170" y="4774"/>
                    <a:pt x="864" y="4774"/>
                  </a:cubicBezTo>
                  <a:cubicBezTo>
                    <a:pt x="558" y="4774"/>
                    <a:pt x="252" y="4587"/>
                    <a:pt x="214" y="4213"/>
                  </a:cubicBezTo>
                  <a:cubicBezTo>
                    <a:pt x="211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0" name="Google Shape;1962;p29"/>
            <p:cNvSpPr/>
            <p:nvPr/>
          </p:nvSpPr>
          <p:spPr>
            <a:xfrm rot="5400000">
              <a:off x="8302320" y="1981080"/>
              <a:ext cx="1433160" cy="5108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1" name="Google Shape;1963;p29"/>
            <p:cNvSpPr/>
            <p:nvPr/>
          </p:nvSpPr>
          <p:spPr>
            <a:xfrm rot="5400000">
              <a:off x="8530560" y="1752840"/>
              <a:ext cx="521280" cy="550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2" name="Google Shape;1964;p29"/>
            <p:cNvSpPr/>
            <p:nvPr/>
          </p:nvSpPr>
          <p:spPr>
            <a:xfrm rot="5400000">
              <a:off x="8732160" y="1761840"/>
              <a:ext cx="390600" cy="3708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3" name="Google Shape;1965;p29"/>
            <p:cNvSpPr/>
            <p:nvPr/>
          </p:nvSpPr>
          <p:spPr>
            <a:xfrm rot="5400000">
              <a:off x="8530560" y="2274480"/>
              <a:ext cx="521280" cy="550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4" name="Google Shape;1966;p29"/>
            <p:cNvSpPr/>
            <p:nvPr/>
          </p:nvSpPr>
          <p:spPr>
            <a:xfrm rot="5400000">
              <a:off x="8732160" y="2283840"/>
              <a:ext cx="390600" cy="3708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Google Shape;1967;p29"/>
            <p:cNvSpPr/>
            <p:nvPr/>
          </p:nvSpPr>
          <p:spPr>
            <a:xfrm rot="5400000">
              <a:off x="8801640" y="2525400"/>
              <a:ext cx="389520" cy="4658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Google Shape;1968;p29"/>
            <p:cNvSpPr/>
            <p:nvPr/>
          </p:nvSpPr>
          <p:spPr>
            <a:xfrm rot="5400000">
              <a:off x="8967600" y="2562840"/>
              <a:ext cx="178560" cy="2822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7" name="Google Shape;1969;p29"/>
            <p:cNvSpPr/>
            <p:nvPr/>
          </p:nvSpPr>
          <p:spPr>
            <a:xfrm rot="5400000">
              <a:off x="8834400" y="2419200"/>
              <a:ext cx="73080" cy="2671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8" name="Google Shape;1970;p29"/>
            <p:cNvSpPr/>
            <p:nvPr/>
          </p:nvSpPr>
          <p:spPr>
            <a:xfrm rot="5400000">
              <a:off x="8827200" y="242640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9" name="Google Shape;1971;p29"/>
            <p:cNvSpPr/>
            <p:nvPr/>
          </p:nvSpPr>
          <p:spPr>
            <a:xfrm rot="5400000">
              <a:off x="8834400" y="190764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0" name="Google Shape;1972;p29"/>
            <p:cNvSpPr/>
            <p:nvPr/>
          </p:nvSpPr>
          <p:spPr>
            <a:xfrm rot="5400000">
              <a:off x="8827200" y="191520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1" name="Google Shape;1973;p29"/>
            <p:cNvSpPr/>
            <p:nvPr/>
          </p:nvSpPr>
          <p:spPr>
            <a:xfrm rot="5400000">
              <a:off x="8834400" y="138600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2" name="Google Shape;1974;p29"/>
            <p:cNvSpPr/>
            <p:nvPr/>
          </p:nvSpPr>
          <p:spPr>
            <a:xfrm rot="5400000">
              <a:off x="8827200" y="13935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3" name="Google Shape;1975;p29"/>
            <p:cNvSpPr/>
            <p:nvPr/>
          </p:nvSpPr>
          <p:spPr>
            <a:xfrm rot="5400000">
              <a:off x="9112320" y="2789280"/>
              <a:ext cx="267480" cy="12780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4" name="Google Shape;1976;p29"/>
            <p:cNvSpPr/>
            <p:nvPr/>
          </p:nvSpPr>
          <p:spPr>
            <a:xfrm rot="5400000">
              <a:off x="9118080" y="2795040"/>
              <a:ext cx="255600" cy="12780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895" name="Google Shape;1977;p29"/>
          <p:cNvGrpSpPr/>
          <p:nvPr/>
        </p:nvGrpSpPr>
        <p:grpSpPr>
          <a:xfrm>
            <a:off x="-77760" y="4683600"/>
            <a:ext cx="3013560" cy="572400"/>
            <a:chOff x="-77760" y="4683600"/>
            <a:chExt cx="3013560" cy="572400"/>
          </a:xfrm>
        </p:grpSpPr>
        <p:sp>
          <p:nvSpPr>
            <p:cNvPr id="896" name="Google Shape;1978;p29"/>
            <p:cNvSpPr/>
            <p:nvPr/>
          </p:nvSpPr>
          <p:spPr>
            <a:xfrm flipH="1" rot="10800000">
              <a:off x="-77760" y="4709880"/>
              <a:ext cx="515520" cy="213120"/>
            </a:xfrm>
            <a:custGeom>
              <a:avLst/>
              <a:gdLst/>
              <a:ahLst/>
              <a:rect l="l" t="t" r="r" b="b"/>
              <a:pathLst>
                <a:path w="12317" h="5099">
                  <a:moveTo>
                    <a:pt x="1" y="0"/>
                  </a:moveTo>
                  <a:lnTo>
                    <a:pt x="1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7" name="Google Shape;1979;p29"/>
            <p:cNvSpPr/>
            <p:nvPr/>
          </p:nvSpPr>
          <p:spPr>
            <a:xfrm flipH="1" rot="10800000">
              <a:off x="-77760" y="4709880"/>
              <a:ext cx="515520" cy="54720"/>
            </a:xfrm>
            <a:custGeom>
              <a:avLst/>
              <a:gdLst/>
              <a:ahLst/>
              <a:rect l="l" t="t" r="r" b="b"/>
              <a:pathLst>
                <a:path w="12317" h="1314">
                  <a:moveTo>
                    <a:pt x="1" y="0"/>
                  </a:moveTo>
                  <a:lnTo>
                    <a:pt x="1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8" name="Google Shape;1980;p29"/>
            <p:cNvSpPr/>
            <p:nvPr/>
          </p:nvSpPr>
          <p:spPr>
            <a:xfrm flipH="1" rot="10800000">
              <a:off x="-12600" y="4853880"/>
              <a:ext cx="385920" cy="36720"/>
            </a:xfrm>
            <a:custGeom>
              <a:avLst/>
              <a:gdLst/>
              <a:ahLst/>
              <a:rect l="l" t="t" r="r" b="b"/>
              <a:pathLst>
                <a:path w="9225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39" y="884"/>
                  </a:lnTo>
                  <a:cubicBezTo>
                    <a:pt x="9050" y="884"/>
                    <a:pt x="9222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9" name="Google Shape;1981;p29"/>
            <p:cNvSpPr/>
            <p:nvPr/>
          </p:nvSpPr>
          <p:spPr>
            <a:xfrm flipH="1" rot="10800000">
              <a:off x="438120" y="4709880"/>
              <a:ext cx="515520" cy="213120"/>
            </a:xfrm>
            <a:custGeom>
              <a:avLst/>
              <a:gdLst/>
              <a:ahLst/>
              <a:rect l="l" t="t" r="r" b="b"/>
              <a:pathLst>
                <a:path w="12316" h="5099">
                  <a:moveTo>
                    <a:pt x="0" y="0"/>
                  </a:moveTo>
                  <a:lnTo>
                    <a:pt x="0" y="5099"/>
                  </a:lnTo>
                  <a:lnTo>
                    <a:pt x="12316" y="5099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0" name="Google Shape;1982;p29"/>
            <p:cNvSpPr/>
            <p:nvPr/>
          </p:nvSpPr>
          <p:spPr>
            <a:xfrm flipH="1" rot="10800000">
              <a:off x="438120" y="4709880"/>
              <a:ext cx="515520" cy="54720"/>
            </a:xfrm>
            <a:custGeom>
              <a:avLst/>
              <a:gdLst/>
              <a:ahLst/>
              <a:rect l="l" t="t" r="r" b="b"/>
              <a:pathLst>
                <a:path w="12316" h="1314">
                  <a:moveTo>
                    <a:pt x="0" y="0"/>
                  </a:moveTo>
                  <a:lnTo>
                    <a:pt x="0" y="1314"/>
                  </a:lnTo>
                  <a:lnTo>
                    <a:pt x="12316" y="1314"/>
                  </a:lnTo>
                  <a:lnTo>
                    <a:pt x="12316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1" name="Google Shape;1983;p29"/>
            <p:cNvSpPr/>
            <p:nvPr/>
          </p:nvSpPr>
          <p:spPr>
            <a:xfrm flipH="1" rot="10800000">
              <a:off x="502200" y="485388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4" y="884"/>
                  </a:lnTo>
                  <a:cubicBezTo>
                    <a:pt x="9056" y="884"/>
                    <a:pt x="9227" y="687"/>
                    <a:pt x="9227" y="441"/>
                  </a:cubicBezTo>
                  <a:cubicBezTo>
                    <a:pt x="9227" y="199"/>
                    <a:pt x="9056" y="1"/>
                    <a:pt x="8844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2" name="Google Shape;1984;p29"/>
            <p:cNvSpPr/>
            <p:nvPr/>
          </p:nvSpPr>
          <p:spPr>
            <a:xfrm flipH="1" rot="10800000">
              <a:off x="954000" y="4709880"/>
              <a:ext cx="515520" cy="213120"/>
            </a:xfrm>
            <a:custGeom>
              <a:avLst/>
              <a:gdLst/>
              <a:ahLst/>
              <a:rect l="l" t="t" r="r" b="b"/>
              <a:pathLst>
                <a:path w="12313" h="5099">
                  <a:moveTo>
                    <a:pt x="0" y="0"/>
                  </a:moveTo>
                  <a:lnTo>
                    <a:pt x="0" y="5099"/>
                  </a:lnTo>
                  <a:lnTo>
                    <a:pt x="12313" y="5099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3" name="Google Shape;1985;p29"/>
            <p:cNvSpPr/>
            <p:nvPr/>
          </p:nvSpPr>
          <p:spPr>
            <a:xfrm flipH="1" rot="10800000">
              <a:off x="954000" y="4709880"/>
              <a:ext cx="515520" cy="54720"/>
            </a:xfrm>
            <a:custGeom>
              <a:avLst/>
              <a:gdLst/>
              <a:ahLst/>
              <a:rect l="l" t="t" r="r" b="b"/>
              <a:pathLst>
                <a:path w="12313" h="1314">
                  <a:moveTo>
                    <a:pt x="0" y="0"/>
                  </a:moveTo>
                  <a:lnTo>
                    <a:pt x="0" y="1314"/>
                  </a:lnTo>
                  <a:lnTo>
                    <a:pt x="12313" y="1314"/>
                  </a:lnTo>
                  <a:lnTo>
                    <a:pt x="12313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4" name="Google Shape;1986;p29"/>
            <p:cNvSpPr/>
            <p:nvPr/>
          </p:nvSpPr>
          <p:spPr>
            <a:xfrm flipH="1" rot="10800000">
              <a:off x="1017720" y="4853880"/>
              <a:ext cx="386280" cy="36720"/>
            </a:xfrm>
            <a:custGeom>
              <a:avLst/>
              <a:gdLst/>
              <a:ahLst/>
              <a:rect l="l" t="t" r="r" b="b"/>
              <a:pathLst>
                <a:path w="9227" h="885">
                  <a:moveTo>
                    <a:pt x="383" y="1"/>
                  </a:moveTo>
                  <a:cubicBezTo>
                    <a:pt x="172" y="1"/>
                    <a:pt x="0" y="201"/>
                    <a:pt x="0" y="441"/>
                  </a:cubicBezTo>
                  <a:cubicBezTo>
                    <a:pt x="0" y="687"/>
                    <a:pt x="172" y="884"/>
                    <a:pt x="383" y="884"/>
                  </a:cubicBezTo>
                  <a:lnTo>
                    <a:pt x="8842" y="884"/>
                  </a:lnTo>
                  <a:cubicBezTo>
                    <a:pt x="9053" y="884"/>
                    <a:pt x="9227" y="687"/>
                    <a:pt x="9224" y="441"/>
                  </a:cubicBezTo>
                  <a:cubicBezTo>
                    <a:pt x="9224" y="199"/>
                    <a:pt x="9053" y="1"/>
                    <a:pt x="8842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7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5" name="Google Shape;1987;p29"/>
            <p:cNvSpPr/>
            <p:nvPr/>
          </p:nvSpPr>
          <p:spPr>
            <a:xfrm flipH="1" rot="10800000">
              <a:off x="916920" y="4683960"/>
              <a:ext cx="72360" cy="264960"/>
            </a:xfrm>
            <a:custGeom>
              <a:avLst/>
              <a:gdLst/>
              <a:ahLst/>
              <a:rect l="l" t="t" r="r" b="b"/>
              <a:pathLst>
                <a:path w="1732" h="6337">
                  <a:moveTo>
                    <a:pt x="866" y="0"/>
                  </a:moveTo>
                  <a:cubicBezTo>
                    <a:pt x="391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9" y="6336"/>
                    <a:pt x="866" y="6336"/>
                  </a:cubicBezTo>
                  <a:cubicBezTo>
                    <a:pt x="1341" y="6336"/>
                    <a:pt x="1729" y="5890"/>
                    <a:pt x="1729" y="5342"/>
                  </a:cubicBezTo>
                  <a:lnTo>
                    <a:pt x="1729" y="995"/>
                  </a:lnTo>
                  <a:cubicBezTo>
                    <a:pt x="1731" y="449"/>
                    <a:pt x="1343" y="0"/>
                    <a:pt x="86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6" name="Google Shape;1988;p29"/>
            <p:cNvSpPr/>
            <p:nvPr/>
          </p:nvSpPr>
          <p:spPr>
            <a:xfrm flipH="1" rot="10800000">
              <a:off x="916920" y="4683600"/>
              <a:ext cx="72360" cy="250560"/>
            </a:xfrm>
            <a:custGeom>
              <a:avLst/>
              <a:gdLst/>
              <a:ahLst/>
              <a:rect l="l" t="t" r="r" b="b"/>
              <a:pathLst>
                <a:path w="1732" h="5988">
                  <a:moveTo>
                    <a:pt x="209" y="0"/>
                  </a:moveTo>
                  <a:cubicBezTo>
                    <a:pt x="80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9" y="5988"/>
                    <a:pt x="866" y="5988"/>
                  </a:cubicBezTo>
                  <a:cubicBezTo>
                    <a:pt x="1341" y="5988"/>
                    <a:pt x="1729" y="5539"/>
                    <a:pt x="1729" y="4991"/>
                  </a:cubicBezTo>
                  <a:lnTo>
                    <a:pt x="1729" y="646"/>
                  </a:lnTo>
                  <a:cubicBezTo>
                    <a:pt x="1731" y="401"/>
                    <a:pt x="1652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8" y="4176"/>
                    <a:pt x="1515" y="4213"/>
                  </a:cubicBezTo>
                  <a:cubicBezTo>
                    <a:pt x="1477" y="4587"/>
                    <a:pt x="1171" y="4774"/>
                    <a:pt x="865" y="4774"/>
                  </a:cubicBezTo>
                  <a:cubicBezTo>
                    <a:pt x="559" y="4774"/>
                    <a:pt x="253" y="4587"/>
                    <a:pt x="214" y="4213"/>
                  </a:cubicBezTo>
                  <a:cubicBezTo>
                    <a:pt x="212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7" name="Google Shape;1989;p29"/>
            <p:cNvSpPr/>
            <p:nvPr/>
          </p:nvSpPr>
          <p:spPr>
            <a:xfrm flipH="1" rot="10800000">
              <a:off x="402120" y="4683960"/>
              <a:ext cx="72000" cy="264960"/>
            </a:xfrm>
            <a:custGeom>
              <a:avLst/>
              <a:gdLst/>
              <a:ahLst/>
              <a:rect l="l" t="t" r="r" b="b"/>
              <a:pathLst>
                <a:path w="1729" h="6337">
                  <a:moveTo>
                    <a:pt x="863" y="0"/>
                  </a:moveTo>
                  <a:cubicBezTo>
                    <a:pt x="388" y="0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6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8" name="Google Shape;1990;p29"/>
            <p:cNvSpPr/>
            <p:nvPr/>
          </p:nvSpPr>
          <p:spPr>
            <a:xfrm flipH="1" rot="10800000">
              <a:off x="402120" y="4683600"/>
              <a:ext cx="72000" cy="250560"/>
            </a:xfrm>
            <a:custGeom>
              <a:avLst/>
              <a:gdLst/>
              <a:ahLst/>
              <a:rect l="l" t="t" r="r" b="b"/>
              <a:pathLst>
                <a:path w="1729" h="5988">
                  <a:moveTo>
                    <a:pt x="206" y="0"/>
                  </a:moveTo>
                  <a:cubicBezTo>
                    <a:pt x="77" y="174"/>
                    <a:pt x="1" y="399"/>
                    <a:pt x="1" y="646"/>
                  </a:cubicBezTo>
                  <a:lnTo>
                    <a:pt x="1" y="4991"/>
                  </a:lnTo>
                  <a:cubicBezTo>
                    <a:pt x="1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6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2" y="4213"/>
                  </a:cubicBezTo>
                  <a:cubicBezTo>
                    <a:pt x="1475" y="4587"/>
                    <a:pt x="1169" y="4774"/>
                    <a:pt x="863" y="4774"/>
                  </a:cubicBezTo>
                  <a:cubicBezTo>
                    <a:pt x="557" y="4774"/>
                    <a:pt x="251" y="4587"/>
                    <a:pt x="214" y="4213"/>
                  </a:cubicBezTo>
                  <a:cubicBezTo>
                    <a:pt x="209" y="4176"/>
                    <a:pt x="206" y="4141"/>
                    <a:pt x="206" y="4102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Google Shape;1991;p29"/>
            <p:cNvSpPr/>
            <p:nvPr/>
          </p:nvSpPr>
          <p:spPr>
            <a:xfrm flipH="1" rot="10800000">
              <a:off x="1433880" y="4683960"/>
              <a:ext cx="72000" cy="264960"/>
            </a:xfrm>
            <a:custGeom>
              <a:avLst/>
              <a:gdLst/>
              <a:ahLst/>
              <a:rect l="l" t="t" r="r" b="b"/>
              <a:pathLst>
                <a:path w="1728" h="6337">
                  <a:moveTo>
                    <a:pt x="863" y="0"/>
                  </a:moveTo>
                  <a:cubicBezTo>
                    <a:pt x="388" y="0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0"/>
                    <a:pt x="388" y="6336"/>
                    <a:pt x="863" y="6336"/>
                  </a:cubicBezTo>
                  <a:cubicBezTo>
                    <a:pt x="1338" y="6336"/>
                    <a:pt x="1728" y="5890"/>
                    <a:pt x="1728" y="5342"/>
                  </a:cubicBezTo>
                  <a:lnTo>
                    <a:pt x="1728" y="995"/>
                  </a:lnTo>
                  <a:cubicBezTo>
                    <a:pt x="1728" y="449"/>
                    <a:pt x="1338" y="0"/>
                    <a:pt x="863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0" name="Google Shape;1992;p29"/>
            <p:cNvSpPr/>
            <p:nvPr/>
          </p:nvSpPr>
          <p:spPr>
            <a:xfrm flipH="1" rot="10800000">
              <a:off x="1433880" y="4683600"/>
              <a:ext cx="72000" cy="250560"/>
            </a:xfrm>
            <a:custGeom>
              <a:avLst/>
              <a:gdLst/>
              <a:ahLst/>
              <a:rect l="l" t="t" r="r" b="b"/>
              <a:pathLst>
                <a:path w="1728" h="5988">
                  <a:moveTo>
                    <a:pt x="209" y="0"/>
                  </a:moveTo>
                  <a:cubicBezTo>
                    <a:pt x="79" y="174"/>
                    <a:pt x="0" y="399"/>
                    <a:pt x="0" y="646"/>
                  </a:cubicBezTo>
                  <a:lnTo>
                    <a:pt x="0" y="4991"/>
                  </a:lnTo>
                  <a:cubicBezTo>
                    <a:pt x="0" y="5539"/>
                    <a:pt x="388" y="5988"/>
                    <a:pt x="863" y="5988"/>
                  </a:cubicBezTo>
                  <a:cubicBezTo>
                    <a:pt x="1338" y="5988"/>
                    <a:pt x="1728" y="5539"/>
                    <a:pt x="1728" y="4991"/>
                  </a:cubicBezTo>
                  <a:lnTo>
                    <a:pt x="1728" y="646"/>
                  </a:lnTo>
                  <a:cubicBezTo>
                    <a:pt x="1728" y="401"/>
                    <a:pt x="1649" y="174"/>
                    <a:pt x="1520" y="0"/>
                  </a:cubicBezTo>
                  <a:lnTo>
                    <a:pt x="1520" y="4102"/>
                  </a:lnTo>
                  <a:cubicBezTo>
                    <a:pt x="1520" y="4136"/>
                    <a:pt x="1517" y="4176"/>
                    <a:pt x="1514" y="4213"/>
                  </a:cubicBezTo>
                  <a:cubicBezTo>
                    <a:pt x="1476" y="4587"/>
                    <a:pt x="1170" y="4774"/>
                    <a:pt x="864" y="4774"/>
                  </a:cubicBezTo>
                  <a:cubicBezTo>
                    <a:pt x="558" y="4774"/>
                    <a:pt x="252" y="4587"/>
                    <a:pt x="214" y="4213"/>
                  </a:cubicBezTo>
                  <a:cubicBezTo>
                    <a:pt x="211" y="4176"/>
                    <a:pt x="209" y="4141"/>
                    <a:pt x="209" y="4102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Google Shape;1993;p29"/>
            <p:cNvSpPr/>
            <p:nvPr/>
          </p:nvSpPr>
          <p:spPr>
            <a:xfrm flipH="1" rot="10800000">
              <a:off x="1468440" y="4709880"/>
              <a:ext cx="1433160" cy="510840"/>
            </a:xfrm>
            <a:custGeom>
              <a:avLst/>
              <a:gdLst/>
              <a:ahLst/>
              <a:rect l="l" t="t" r="r" b="b"/>
              <a:pathLst>
                <a:path w="33951" h="12106">
                  <a:moveTo>
                    <a:pt x="29055" y="1"/>
                  </a:moveTo>
                  <a:lnTo>
                    <a:pt x="28185" y="2966"/>
                  </a:lnTo>
                  <a:lnTo>
                    <a:pt x="27750" y="4448"/>
                  </a:lnTo>
                  <a:lnTo>
                    <a:pt x="27533" y="5192"/>
                  </a:lnTo>
                  <a:lnTo>
                    <a:pt x="27507" y="5284"/>
                  </a:lnTo>
                  <a:lnTo>
                    <a:pt x="27488" y="5332"/>
                  </a:lnTo>
                  <a:lnTo>
                    <a:pt x="27459" y="5421"/>
                  </a:lnTo>
                  <a:cubicBezTo>
                    <a:pt x="27446" y="5485"/>
                    <a:pt x="27415" y="5537"/>
                    <a:pt x="27391" y="5595"/>
                  </a:cubicBezTo>
                  <a:cubicBezTo>
                    <a:pt x="27190" y="6049"/>
                    <a:pt x="26840" y="6437"/>
                    <a:pt x="26407" y="6685"/>
                  </a:cubicBezTo>
                  <a:cubicBezTo>
                    <a:pt x="26193" y="6809"/>
                    <a:pt x="25959" y="6898"/>
                    <a:pt x="25716" y="6951"/>
                  </a:cubicBezTo>
                  <a:cubicBezTo>
                    <a:pt x="25655" y="6964"/>
                    <a:pt x="25595" y="6980"/>
                    <a:pt x="25531" y="6985"/>
                  </a:cubicBezTo>
                  <a:cubicBezTo>
                    <a:pt x="25474" y="6990"/>
                    <a:pt x="25420" y="7002"/>
                    <a:pt x="25363" y="7002"/>
                  </a:cubicBezTo>
                  <a:cubicBezTo>
                    <a:pt x="25358" y="7002"/>
                    <a:pt x="25352" y="7001"/>
                    <a:pt x="25347" y="7001"/>
                  </a:cubicBezTo>
                  <a:lnTo>
                    <a:pt x="25254" y="7004"/>
                  </a:lnTo>
                  <a:cubicBezTo>
                    <a:pt x="25233" y="7004"/>
                    <a:pt x="25233" y="7006"/>
                    <a:pt x="25199" y="7006"/>
                  </a:cubicBezTo>
                  <a:lnTo>
                    <a:pt x="1" y="7006"/>
                  </a:lnTo>
                  <a:lnTo>
                    <a:pt x="1" y="12105"/>
                  </a:lnTo>
                  <a:lnTo>
                    <a:pt x="25199" y="12105"/>
                  </a:lnTo>
                  <a:lnTo>
                    <a:pt x="25333" y="12102"/>
                  </a:lnTo>
                  <a:lnTo>
                    <a:pt x="25626" y="12092"/>
                  </a:lnTo>
                  <a:cubicBezTo>
                    <a:pt x="25821" y="12089"/>
                    <a:pt x="26017" y="12063"/>
                    <a:pt x="26209" y="12037"/>
                  </a:cubicBezTo>
                  <a:cubicBezTo>
                    <a:pt x="26404" y="12015"/>
                    <a:pt x="26597" y="11976"/>
                    <a:pt x="26787" y="11936"/>
                  </a:cubicBezTo>
                  <a:cubicBezTo>
                    <a:pt x="27552" y="11773"/>
                    <a:pt x="28290" y="11488"/>
                    <a:pt x="28963" y="11100"/>
                  </a:cubicBezTo>
                  <a:cubicBezTo>
                    <a:pt x="30316" y="10322"/>
                    <a:pt x="31413" y="9109"/>
                    <a:pt x="32049" y="7676"/>
                  </a:cubicBezTo>
                  <a:cubicBezTo>
                    <a:pt x="32126" y="7500"/>
                    <a:pt x="32207" y="7320"/>
                    <a:pt x="32268" y="7133"/>
                  </a:cubicBezTo>
                  <a:lnTo>
                    <a:pt x="32360" y="6856"/>
                  </a:lnTo>
                  <a:lnTo>
                    <a:pt x="32402" y="6722"/>
                  </a:lnTo>
                  <a:lnTo>
                    <a:pt x="32429" y="6629"/>
                  </a:lnTo>
                  <a:lnTo>
                    <a:pt x="32648" y="5885"/>
                  </a:lnTo>
                  <a:lnTo>
                    <a:pt x="33080" y="4403"/>
                  </a:lnTo>
                  <a:lnTo>
                    <a:pt x="33951" y="1438"/>
                  </a:lnTo>
                  <a:lnTo>
                    <a:pt x="29055" y="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134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2" name="Google Shape;1994;p29"/>
            <p:cNvSpPr/>
            <p:nvPr/>
          </p:nvSpPr>
          <p:spPr>
            <a:xfrm flipH="1" rot="10800000">
              <a:off x="1469160" y="4710240"/>
              <a:ext cx="521280" cy="55080"/>
            </a:xfrm>
            <a:custGeom>
              <a:avLst/>
              <a:gdLst/>
              <a:ahLst/>
              <a:rect l="l" t="t" r="r" b="b"/>
              <a:pathLst>
                <a:path w="12359" h="1312">
                  <a:moveTo>
                    <a:pt x="1" y="1"/>
                  </a:moveTo>
                  <a:lnTo>
                    <a:pt x="1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Google Shape;1995;p29"/>
            <p:cNvSpPr/>
            <p:nvPr/>
          </p:nvSpPr>
          <p:spPr>
            <a:xfrm flipH="1" rot="10800000">
              <a:off x="1533600" y="4854960"/>
              <a:ext cx="390600" cy="37080"/>
            </a:xfrm>
            <a:custGeom>
              <a:avLst/>
              <a:gdLst/>
              <a:ahLst/>
              <a:rect l="l" t="t" r="r" b="b"/>
              <a:pathLst>
                <a:path w="9262" h="884">
                  <a:moveTo>
                    <a:pt x="385" y="0"/>
                  </a:moveTo>
                  <a:cubicBezTo>
                    <a:pt x="172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Google Shape;1996;p29"/>
            <p:cNvSpPr/>
            <p:nvPr/>
          </p:nvSpPr>
          <p:spPr>
            <a:xfrm flipH="1" rot="10800000">
              <a:off x="1990800" y="4710240"/>
              <a:ext cx="521280" cy="55080"/>
            </a:xfrm>
            <a:custGeom>
              <a:avLst/>
              <a:gdLst/>
              <a:ahLst/>
              <a:rect l="l" t="t" r="r" b="b"/>
              <a:pathLst>
                <a:path w="12358" h="1312">
                  <a:moveTo>
                    <a:pt x="0" y="1"/>
                  </a:moveTo>
                  <a:lnTo>
                    <a:pt x="0" y="1312"/>
                  </a:lnTo>
                  <a:lnTo>
                    <a:pt x="12358" y="1312"/>
                  </a:lnTo>
                  <a:lnTo>
                    <a:pt x="12358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Google Shape;1997;p29"/>
            <p:cNvSpPr/>
            <p:nvPr/>
          </p:nvSpPr>
          <p:spPr>
            <a:xfrm flipH="1" rot="10800000">
              <a:off x="2055240" y="4854960"/>
              <a:ext cx="390600" cy="37080"/>
            </a:xfrm>
            <a:custGeom>
              <a:avLst/>
              <a:gdLst/>
              <a:ahLst/>
              <a:rect l="l" t="t" r="r" b="b"/>
              <a:pathLst>
                <a:path w="9261" h="884">
                  <a:moveTo>
                    <a:pt x="385" y="0"/>
                  </a:moveTo>
                  <a:cubicBezTo>
                    <a:pt x="171" y="0"/>
                    <a:pt x="0" y="198"/>
                    <a:pt x="0" y="441"/>
                  </a:cubicBezTo>
                  <a:cubicBezTo>
                    <a:pt x="0" y="686"/>
                    <a:pt x="174" y="884"/>
                    <a:pt x="385" y="884"/>
                  </a:cubicBezTo>
                  <a:lnTo>
                    <a:pt x="8876" y="884"/>
                  </a:lnTo>
                  <a:cubicBezTo>
                    <a:pt x="9087" y="884"/>
                    <a:pt x="9261" y="686"/>
                    <a:pt x="9261" y="441"/>
                  </a:cubicBezTo>
                  <a:cubicBezTo>
                    <a:pt x="9261" y="198"/>
                    <a:pt x="9087" y="0"/>
                    <a:pt x="887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Google Shape;1998;p29"/>
            <p:cNvSpPr/>
            <p:nvPr/>
          </p:nvSpPr>
          <p:spPr>
            <a:xfrm flipH="1" rot="10800000">
              <a:off x="2512440" y="4709880"/>
              <a:ext cx="389520" cy="465840"/>
            </a:xfrm>
            <a:custGeom>
              <a:avLst/>
              <a:gdLst/>
              <a:ahLst/>
              <a:rect l="l" t="t" r="r" b="b"/>
              <a:pathLst>
                <a:path w="9236" h="11040">
                  <a:moveTo>
                    <a:pt x="7977" y="1"/>
                  </a:moveTo>
                  <a:lnTo>
                    <a:pt x="7107" y="2963"/>
                  </a:lnTo>
                  <a:lnTo>
                    <a:pt x="6671" y="4448"/>
                  </a:lnTo>
                  <a:lnTo>
                    <a:pt x="6452" y="5189"/>
                  </a:lnTo>
                  <a:lnTo>
                    <a:pt x="6426" y="5281"/>
                  </a:lnTo>
                  <a:lnTo>
                    <a:pt x="6392" y="5395"/>
                  </a:lnTo>
                  <a:lnTo>
                    <a:pt x="6315" y="5622"/>
                  </a:lnTo>
                  <a:cubicBezTo>
                    <a:pt x="6268" y="5777"/>
                    <a:pt x="6199" y="5922"/>
                    <a:pt x="6136" y="6070"/>
                  </a:cubicBezTo>
                  <a:cubicBezTo>
                    <a:pt x="5614" y="7246"/>
                    <a:pt x="4706" y="8249"/>
                    <a:pt x="3591" y="8892"/>
                  </a:cubicBezTo>
                  <a:cubicBezTo>
                    <a:pt x="3037" y="9214"/>
                    <a:pt x="2427" y="9449"/>
                    <a:pt x="1797" y="9583"/>
                  </a:cubicBezTo>
                  <a:cubicBezTo>
                    <a:pt x="1639" y="9618"/>
                    <a:pt x="1486" y="9649"/>
                    <a:pt x="1322" y="9668"/>
                  </a:cubicBezTo>
                  <a:cubicBezTo>
                    <a:pt x="1161" y="9686"/>
                    <a:pt x="1003" y="9710"/>
                    <a:pt x="842" y="9713"/>
                  </a:cubicBezTo>
                  <a:cubicBezTo>
                    <a:pt x="642" y="9725"/>
                    <a:pt x="481" y="9727"/>
                    <a:pt x="331" y="9727"/>
                  </a:cubicBezTo>
                  <a:cubicBezTo>
                    <a:pt x="219" y="9727"/>
                    <a:pt x="113" y="9726"/>
                    <a:pt x="1" y="9726"/>
                  </a:cubicBezTo>
                  <a:lnTo>
                    <a:pt x="1" y="11039"/>
                  </a:lnTo>
                  <a:lnTo>
                    <a:pt x="483" y="11039"/>
                  </a:lnTo>
                  <a:lnTo>
                    <a:pt x="618" y="11034"/>
                  </a:lnTo>
                  <a:lnTo>
                    <a:pt x="911" y="11024"/>
                  </a:lnTo>
                  <a:cubicBezTo>
                    <a:pt x="1106" y="11018"/>
                    <a:pt x="1298" y="10992"/>
                    <a:pt x="1494" y="10968"/>
                  </a:cubicBezTo>
                  <a:cubicBezTo>
                    <a:pt x="1689" y="10950"/>
                    <a:pt x="1879" y="10910"/>
                    <a:pt x="2071" y="10871"/>
                  </a:cubicBezTo>
                  <a:cubicBezTo>
                    <a:pt x="2833" y="10710"/>
                    <a:pt x="3572" y="10425"/>
                    <a:pt x="4247" y="10032"/>
                  </a:cubicBezTo>
                  <a:cubicBezTo>
                    <a:pt x="5598" y="9254"/>
                    <a:pt x="6698" y="8040"/>
                    <a:pt x="7333" y="6611"/>
                  </a:cubicBezTo>
                  <a:cubicBezTo>
                    <a:pt x="7410" y="6429"/>
                    <a:pt x="7492" y="6252"/>
                    <a:pt x="7550" y="6067"/>
                  </a:cubicBezTo>
                  <a:lnTo>
                    <a:pt x="7642" y="5790"/>
                  </a:lnTo>
                  <a:lnTo>
                    <a:pt x="7687" y="5653"/>
                  </a:lnTo>
                  <a:lnTo>
                    <a:pt x="7713" y="5561"/>
                  </a:lnTo>
                  <a:lnTo>
                    <a:pt x="7930" y="4820"/>
                  </a:lnTo>
                  <a:lnTo>
                    <a:pt x="8365" y="3337"/>
                  </a:lnTo>
                  <a:lnTo>
                    <a:pt x="9235" y="373"/>
                  </a:lnTo>
                  <a:lnTo>
                    <a:pt x="7977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Google Shape;1999;p29"/>
            <p:cNvSpPr/>
            <p:nvPr/>
          </p:nvSpPr>
          <p:spPr>
            <a:xfrm flipH="1" rot="10800000">
              <a:off x="2563560" y="4862160"/>
              <a:ext cx="178560" cy="282240"/>
            </a:xfrm>
            <a:custGeom>
              <a:avLst/>
              <a:gdLst/>
              <a:ahLst/>
              <a:rect l="l" t="t" r="r" b="b"/>
              <a:pathLst>
                <a:path w="4235" h="6690">
                  <a:moveTo>
                    <a:pt x="3725" y="1"/>
                  </a:moveTo>
                  <a:cubicBezTo>
                    <a:pt x="3542" y="1"/>
                    <a:pt x="3381" y="104"/>
                    <a:pt x="3335" y="264"/>
                  </a:cubicBezTo>
                  <a:lnTo>
                    <a:pt x="2739" y="2303"/>
                  </a:lnTo>
                  <a:lnTo>
                    <a:pt x="2438" y="3321"/>
                  </a:lnTo>
                  <a:lnTo>
                    <a:pt x="2362" y="3574"/>
                  </a:lnTo>
                  <a:lnTo>
                    <a:pt x="2325" y="3701"/>
                  </a:lnTo>
                  <a:lnTo>
                    <a:pt x="2296" y="3780"/>
                  </a:lnTo>
                  <a:lnTo>
                    <a:pt x="2243" y="3941"/>
                  </a:lnTo>
                  <a:lnTo>
                    <a:pt x="2174" y="4097"/>
                  </a:lnTo>
                  <a:cubicBezTo>
                    <a:pt x="1995" y="4516"/>
                    <a:pt x="1710" y="4877"/>
                    <a:pt x="1375" y="5183"/>
                  </a:cubicBezTo>
                  <a:cubicBezTo>
                    <a:pt x="1030" y="5473"/>
                    <a:pt x="629" y="5711"/>
                    <a:pt x="193" y="5835"/>
                  </a:cubicBezTo>
                  <a:cubicBezTo>
                    <a:pt x="67" y="5877"/>
                    <a:pt x="1" y="6088"/>
                    <a:pt x="48" y="6325"/>
                  </a:cubicBezTo>
                  <a:cubicBezTo>
                    <a:pt x="88" y="6532"/>
                    <a:pt x="231" y="6689"/>
                    <a:pt x="379" y="6689"/>
                  </a:cubicBezTo>
                  <a:cubicBezTo>
                    <a:pt x="401" y="6689"/>
                    <a:pt x="422" y="6686"/>
                    <a:pt x="444" y="6679"/>
                  </a:cubicBezTo>
                  <a:cubicBezTo>
                    <a:pt x="1001" y="6518"/>
                    <a:pt x="1512" y="6223"/>
                    <a:pt x="1953" y="5848"/>
                  </a:cubicBezTo>
                  <a:cubicBezTo>
                    <a:pt x="2383" y="5458"/>
                    <a:pt x="2747" y="4991"/>
                    <a:pt x="2976" y="4455"/>
                  </a:cubicBezTo>
                  <a:lnTo>
                    <a:pt x="3061" y="4257"/>
                  </a:lnTo>
                  <a:lnTo>
                    <a:pt x="3129" y="4049"/>
                  </a:lnTo>
                  <a:lnTo>
                    <a:pt x="3166" y="3946"/>
                  </a:lnTo>
                  <a:lnTo>
                    <a:pt x="3203" y="3822"/>
                  </a:lnTo>
                  <a:lnTo>
                    <a:pt x="3280" y="3569"/>
                  </a:lnTo>
                  <a:lnTo>
                    <a:pt x="3578" y="2551"/>
                  </a:lnTo>
                  <a:lnTo>
                    <a:pt x="4176" y="512"/>
                  </a:lnTo>
                  <a:cubicBezTo>
                    <a:pt x="4234" y="311"/>
                    <a:pt x="4092" y="87"/>
                    <a:pt x="3865" y="21"/>
                  </a:cubicBezTo>
                  <a:cubicBezTo>
                    <a:pt x="3818" y="8"/>
                    <a:pt x="3771" y="1"/>
                    <a:pt x="372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Google Shape;2000;p29"/>
            <p:cNvSpPr/>
            <p:nvPr/>
          </p:nvSpPr>
          <p:spPr>
            <a:xfrm flipH="1" rot="10800000">
              <a:off x="2464560" y="4683960"/>
              <a:ext cx="73080" cy="267120"/>
            </a:xfrm>
            <a:custGeom>
              <a:avLst/>
              <a:gdLst/>
              <a:ahLst/>
              <a:rect l="l" t="t" r="r" b="b"/>
              <a:pathLst>
                <a:path w="1736" h="6337">
                  <a:moveTo>
                    <a:pt x="868" y="1"/>
                  </a:moveTo>
                  <a:cubicBezTo>
                    <a:pt x="391" y="1"/>
                    <a:pt x="0" y="449"/>
                    <a:pt x="0" y="995"/>
                  </a:cubicBezTo>
                  <a:lnTo>
                    <a:pt x="0" y="5342"/>
                  </a:lnTo>
                  <a:cubicBezTo>
                    <a:pt x="0" y="5891"/>
                    <a:pt x="391" y="6337"/>
                    <a:pt x="868" y="6337"/>
                  </a:cubicBezTo>
                  <a:cubicBezTo>
                    <a:pt x="1345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5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9" name="Google Shape;2001;p29"/>
            <p:cNvSpPr/>
            <p:nvPr/>
          </p:nvSpPr>
          <p:spPr>
            <a:xfrm flipH="1" rot="10800000">
              <a:off x="2464560" y="46839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9" y="5988"/>
                    <a:pt x="869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3" y="175"/>
                    <a:pt x="1531" y="1"/>
                  </a:cubicBezTo>
                  <a:lnTo>
                    <a:pt x="1531" y="4100"/>
                  </a:lnTo>
                  <a:cubicBezTo>
                    <a:pt x="1531" y="4137"/>
                    <a:pt x="1528" y="4176"/>
                    <a:pt x="1523" y="4213"/>
                  </a:cubicBezTo>
                  <a:cubicBezTo>
                    <a:pt x="1486" y="4589"/>
                    <a:pt x="1179" y="4777"/>
                    <a:pt x="872" y="4777"/>
                  </a:cubicBezTo>
                  <a:cubicBezTo>
                    <a:pt x="565" y="4777"/>
                    <a:pt x="257" y="4589"/>
                    <a:pt x="217" y="4213"/>
                  </a:cubicBezTo>
                  <a:cubicBezTo>
                    <a:pt x="215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Google Shape;2002;p29"/>
            <p:cNvSpPr/>
            <p:nvPr/>
          </p:nvSpPr>
          <p:spPr>
            <a:xfrm flipH="1" rot="10800000">
              <a:off x="1953360" y="468396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8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8" y="6337"/>
                  </a:cubicBezTo>
                  <a:cubicBezTo>
                    <a:pt x="1346" y="6337"/>
                    <a:pt x="1736" y="5888"/>
                    <a:pt x="1736" y="5342"/>
                  </a:cubicBezTo>
                  <a:lnTo>
                    <a:pt x="1736" y="995"/>
                  </a:lnTo>
                  <a:cubicBezTo>
                    <a:pt x="1736" y="449"/>
                    <a:pt x="1346" y="1"/>
                    <a:pt x="86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Google Shape;2003;p29"/>
            <p:cNvSpPr/>
            <p:nvPr/>
          </p:nvSpPr>
          <p:spPr>
            <a:xfrm flipH="1" rot="10800000">
              <a:off x="1953360" y="46839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1" y="1"/>
                  </a:moveTo>
                  <a:cubicBezTo>
                    <a:pt x="79" y="175"/>
                    <a:pt x="0" y="399"/>
                    <a:pt x="0" y="647"/>
                  </a:cubicBezTo>
                  <a:lnTo>
                    <a:pt x="0" y="4991"/>
                  </a:lnTo>
                  <a:cubicBezTo>
                    <a:pt x="0" y="5540"/>
                    <a:pt x="388" y="5988"/>
                    <a:pt x="865" y="5988"/>
                  </a:cubicBezTo>
                  <a:cubicBezTo>
                    <a:pt x="1345" y="5988"/>
                    <a:pt x="1733" y="5540"/>
                    <a:pt x="1733" y="4991"/>
                  </a:cubicBezTo>
                  <a:lnTo>
                    <a:pt x="1733" y="647"/>
                  </a:lnTo>
                  <a:cubicBezTo>
                    <a:pt x="1741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2" y="4213"/>
                  </a:cubicBezTo>
                  <a:cubicBezTo>
                    <a:pt x="1484" y="4589"/>
                    <a:pt x="1177" y="4777"/>
                    <a:pt x="870" y="4777"/>
                  </a:cubicBezTo>
                  <a:cubicBezTo>
                    <a:pt x="563" y="4777"/>
                    <a:pt x="256" y="4589"/>
                    <a:pt x="217" y="4213"/>
                  </a:cubicBezTo>
                  <a:cubicBezTo>
                    <a:pt x="214" y="4176"/>
                    <a:pt x="211" y="4139"/>
                    <a:pt x="211" y="4100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Google Shape;2004;p29"/>
            <p:cNvSpPr/>
            <p:nvPr/>
          </p:nvSpPr>
          <p:spPr>
            <a:xfrm flipH="1" rot="10800000">
              <a:off x="1431360" y="4683960"/>
              <a:ext cx="73080" cy="267120"/>
            </a:xfrm>
            <a:custGeom>
              <a:avLst/>
              <a:gdLst/>
              <a:ahLst/>
              <a:rect l="l" t="t" r="r" b="b"/>
              <a:pathLst>
                <a:path w="1737" h="6337">
                  <a:moveTo>
                    <a:pt x="869" y="1"/>
                  </a:moveTo>
                  <a:cubicBezTo>
                    <a:pt x="391" y="1"/>
                    <a:pt x="1" y="449"/>
                    <a:pt x="1" y="995"/>
                  </a:cubicBezTo>
                  <a:lnTo>
                    <a:pt x="1" y="5342"/>
                  </a:lnTo>
                  <a:cubicBezTo>
                    <a:pt x="1" y="5891"/>
                    <a:pt x="391" y="6337"/>
                    <a:pt x="869" y="6337"/>
                  </a:cubicBezTo>
                  <a:cubicBezTo>
                    <a:pt x="1346" y="6337"/>
                    <a:pt x="1737" y="5888"/>
                    <a:pt x="1737" y="5342"/>
                  </a:cubicBezTo>
                  <a:lnTo>
                    <a:pt x="1737" y="995"/>
                  </a:lnTo>
                  <a:cubicBezTo>
                    <a:pt x="1737" y="449"/>
                    <a:pt x="1343" y="1"/>
                    <a:pt x="869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3" name="Google Shape;2005;p29"/>
            <p:cNvSpPr/>
            <p:nvPr/>
          </p:nvSpPr>
          <p:spPr>
            <a:xfrm flipH="1" rot="10800000">
              <a:off x="1431360" y="4683960"/>
              <a:ext cx="73080" cy="252360"/>
            </a:xfrm>
            <a:custGeom>
              <a:avLst/>
              <a:gdLst/>
              <a:ahLst/>
              <a:rect l="l" t="t" r="r" b="b"/>
              <a:pathLst>
                <a:path w="1742" h="5989">
                  <a:moveTo>
                    <a:pt x="212" y="1"/>
                  </a:moveTo>
                  <a:cubicBezTo>
                    <a:pt x="80" y="175"/>
                    <a:pt x="1" y="399"/>
                    <a:pt x="1" y="647"/>
                  </a:cubicBezTo>
                  <a:lnTo>
                    <a:pt x="1" y="4991"/>
                  </a:lnTo>
                  <a:cubicBezTo>
                    <a:pt x="1" y="5540"/>
                    <a:pt x="388" y="5988"/>
                    <a:pt x="866" y="5988"/>
                  </a:cubicBezTo>
                  <a:cubicBezTo>
                    <a:pt x="1346" y="5988"/>
                    <a:pt x="1734" y="5540"/>
                    <a:pt x="1734" y="4991"/>
                  </a:cubicBezTo>
                  <a:lnTo>
                    <a:pt x="1734" y="647"/>
                  </a:lnTo>
                  <a:cubicBezTo>
                    <a:pt x="1742" y="399"/>
                    <a:pt x="1662" y="175"/>
                    <a:pt x="1530" y="1"/>
                  </a:cubicBezTo>
                  <a:lnTo>
                    <a:pt x="1530" y="4100"/>
                  </a:lnTo>
                  <a:cubicBezTo>
                    <a:pt x="1530" y="4137"/>
                    <a:pt x="1525" y="4176"/>
                    <a:pt x="1523" y="4213"/>
                  </a:cubicBezTo>
                  <a:cubicBezTo>
                    <a:pt x="1484" y="4589"/>
                    <a:pt x="1178" y="4777"/>
                    <a:pt x="871" y="4777"/>
                  </a:cubicBezTo>
                  <a:cubicBezTo>
                    <a:pt x="564" y="4777"/>
                    <a:pt x="256" y="4589"/>
                    <a:pt x="217" y="4213"/>
                  </a:cubicBezTo>
                  <a:cubicBezTo>
                    <a:pt x="214" y="4176"/>
                    <a:pt x="212" y="4139"/>
                    <a:pt x="212" y="4100"/>
                  </a:cubicBezTo>
                  <a:lnTo>
                    <a:pt x="212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4" name="Google Shape;2006;p29"/>
            <p:cNvSpPr/>
            <p:nvPr/>
          </p:nvSpPr>
          <p:spPr>
            <a:xfrm flipH="1" rot="10800000">
              <a:off x="2667600" y="5128200"/>
              <a:ext cx="267480" cy="127800"/>
            </a:xfrm>
            <a:custGeom>
              <a:avLst/>
              <a:gdLst/>
              <a:ahLst/>
              <a:rect l="l" t="t" r="r" b="b"/>
              <a:pathLst>
                <a:path w="6342" h="3036">
                  <a:moveTo>
                    <a:pt x="1019" y="0"/>
                  </a:moveTo>
                  <a:cubicBezTo>
                    <a:pt x="616" y="0"/>
                    <a:pt x="255" y="226"/>
                    <a:pt x="143" y="589"/>
                  </a:cubicBezTo>
                  <a:cubicBezTo>
                    <a:pt x="0" y="1042"/>
                    <a:pt x="314" y="1549"/>
                    <a:pt x="839" y="1710"/>
                  </a:cubicBezTo>
                  <a:lnTo>
                    <a:pt x="4994" y="2986"/>
                  </a:lnTo>
                  <a:cubicBezTo>
                    <a:pt x="5103" y="3020"/>
                    <a:pt x="5212" y="3036"/>
                    <a:pt x="5319" y="3036"/>
                  </a:cubicBezTo>
                  <a:cubicBezTo>
                    <a:pt x="5724" y="3036"/>
                    <a:pt x="6086" y="2807"/>
                    <a:pt x="6199" y="2448"/>
                  </a:cubicBezTo>
                  <a:cubicBezTo>
                    <a:pt x="6341" y="1992"/>
                    <a:pt x="6028" y="1488"/>
                    <a:pt x="5503" y="1327"/>
                  </a:cubicBezTo>
                  <a:lnTo>
                    <a:pt x="1348" y="50"/>
                  </a:lnTo>
                  <a:cubicBezTo>
                    <a:pt x="1238" y="17"/>
                    <a:pt x="1127" y="0"/>
                    <a:pt x="10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161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5" name="Google Shape;2007;p29"/>
            <p:cNvSpPr/>
            <p:nvPr/>
          </p:nvSpPr>
          <p:spPr>
            <a:xfrm flipH="1" rot="10800000">
              <a:off x="2680200" y="5128200"/>
              <a:ext cx="255600" cy="127800"/>
            </a:xfrm>
            <a:custGeom>
              <a:avLst/>
              <a:gdLst/>
              <a:ahLst/>
              <a:rect l="l" t="t" r="r" b="b"/>
              <a:pathLst>
                <a:path w="6060" h="3035">
                  <a:moveTo>
                    <a:pt x="734" y="0"/>
                  </a:moveTo>
                  <a:cubicBezTo>
                    <a:pt x="611" y="0"/>
                    <a:pt x="493" y="21"/>
                    <a:pt x="385" y="60"/>
                  </a:cubicBezTo>
                  <a:lnTo>
                    <a:pt x="4305" y="1263"/>
                  </a:lnTo>
                  <a:cubicBezTo>
                    <a:pt x="4342" y="1273"/>
                    <a:pt x="4379" y="1287"/>
                    <a:pt x="4410" y="1302"/>
                  </a:cubicBezTo>
                  <a:cubicBezTo>
                    <a:pt x="5063" y="1577"/>
                    <a:pt x="4805" y="2564"/>
                    <a:pt x="4161" y="2564"/>
                  </a:cubicBezTo>
                  <a:cubicBezTo>
                    <a:pt x="4118" y="2564"/>
                    <a:pt x="4074" y="2559"/>
                    <a:pt x="4028" y="2550"/>
                  </a:cubicBezTo>
                  <a:cubicBezTo>
                    <a:pt x="3991" y="2542"/>
                    <a:pt x="3957" y="2532"/>
                    <a:pt x="3920" y="2524"/>
                  </a:cubicBezTo>
                  <a:lnTo>
                    <a:pt x="0" y="1318"/>
                  </a:lnTo>
                  <a:lnTo>
                    <a:pt x="0" y="1318"/>
                  </a:lnTo>
                  <a:cubicBezTo>
                    <a:pt x="127" y="1495"/>
                    <a:pt x="319" y="1635"/>
                    <a:pt x="557" y="1709"/>
                  </a:cubicBezTo>
                  <a:lnTo>
                    <a:pt x="4711" y="2985"/>
                  </a:lnTo>
                  <a:cubicBezTo>
                    <a:pt x="4821" y="3019"/>
                    <a:pt x="4931" y="3035"/>
                    <a:pt x="5038" y="3035"/>
                  </a:cubicBezTo>
                  <a:cubicBezTo>
                    <a:pt x="5444" y="3035"/>
                    <a:pt x="5806" y="2806"/>
                    <a:pt x="5917" y="2447"/>
                  </a:cubicBezTo>
                  <a:cubicBezTo>
                    <a:pt x="6059" y="1991"/>
                    <a:pt x="5743" y="1487"/>
                    <a:pt x="5223" y="1326"/>
                  </a:cubicBezTo>
                  <a:lnTo>
                    <a:pt x="1069" y="49"/>
                  </a:lnTo>
                  <a:cubicBezTo>
                    <a:pt x="955" y="16"/>
                    <a:pt x="842" y="0"/>
                    <a:pt x="73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b3b3b3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1155;p18"/>
          <p:cNvSpPr/>
          <p:nvPr/>
        </p:nvSpPr>
        <p:spPr>
          <a:xfrm>
            <a:off x="5845320" y="0"/>
            <a:ext cx="3298320" cy="2773080"/>
          </a:xfrm>
          <a:custGeom>
            <a:avLst/>
            <a:gdLst/>
            <a:ahLst/>
            <a:rect l="l" t="t" r="r" b="b"/>
            <a:pathLst>
              <a:path w="22957" h="19301">
                <a:moveTo>
                  <a:pt x="2473" y="0"/>
                </a:moveTo>
                <a:lnTo>
                  <a:pt x="2473" y="3"/>
                </a:lnTo>
                <a:cubicBezTo>
                  <a:pt x="1" y="3234"/>
                  <a:pt x="1346" y="6637"/>
                  <a:pt x="4039" y="6732"/>
                </a:cubicBezTo>
                <a:cubicBezTo>
                  <a:pt x="6669" y="6825"/>
                  <a:pt x="2994" y="13655"/>
                  <a:pt x="8104" y="13655"/>
                </a:cubicBezTo>
                <a:cubicBezTo>
                  <a:pt x="8227" y="13655"/>
                  <a:pt x="8355" y="13651"/>
                  <a:pt x="8489" y="13643"/>
                </a:cubicBezTo>
                <a:cubicBezTo>
                  <a:pt x="8697" y="13630"/>
                  <a:pt x="8893" y="13624"/>
                  <a:pt x="9078" y="13624"/>
                </a:cubicBezTo>
                <a:cubicBezTo>
                  <a:pt x="13931" y="13624"/>
                  <a:pt x="10940" y="17825"/>
                  <a:pt x="14221" y="18905"/>
                </a:cubicBezTo>
                <a:cubicBezTo>
                  <a:pt x="14631" y="19040"/>
                  <a:pt x="15046" y="19096"/>
                  <a:pt x="15460" y="19096"/>
                </a:cubicBezTo>
                <a:cubicBezTo>
                  <a:pt x="17429" y="19096"/>
                  <a:pt x="19395" y="17834"/>
                  <a:pt x="20930" y="17834"/>
                </a:cubicBezTo>
                <a:cubicBezTo>
                  <a:pt x="21751" y="17834"/>
                  <a:pt x="22448" y="18194"/>
                  <a:pt x="22957" y="19300"/>
                </a:cubicBezTo>
                <a:lnTo>
                  <a:pt x="22957" y="0"/>
                </a:lnTo>
                <a:close/>
              </a:path>
            </a:pathLst>
          </a:custGeom>
          <a:gradFill rotWithShape="0">
            <a:gsLst>
              <a:gs pos="0">
                <a:srgbClr val="bfbfbf">
                  <a:alpha val="44313"/>
                </a:srgbClr>
              </a:gs>
              <a:gs pos="100000">
                <a:srgbClr val="f3f3f3">
                  <a:alpha val="44313"/>
                </a:srgbClr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4" name="Google Shape;1156;p18"/>
          <p:cNvSpPr/>
          <p:nvPr/>
        </p:nvSpPr>
        <p:spPr>
          <a:xfrm>
            <a:off x="6931800" y="360"/>
            <a:ext cx="2211840" cy="1739520"/>
          </a:xfrm>
          <a:custGeom>
            <a:avLst/>
            <a:gdLst/>
            <a:ahLst/>
            <a:rect l="l" t="t" r="r" b="b"/>
            <a:pathLst>
              <a:path w="15397" h="12108">
                <a:moveTo>
                  <a:pt x="1660" y="0"/>
                </a:moveTo>
                <a:cubicBezTo>
                  <a:pt x="1" y="2028"/>
                  <a:pt x="903" y="4160"/>
                  <a:pt x="2710" y="4220"/>
                </a:cubicBezTo>
                <a:cubicBezTo>
                  <a:pt x="4474" y="4280"/>
                  <a:pt x="2008" y="8564"/>
                  <a:pt x="5437" y="8564"/>
                </a:cubicBezTo>
                <a:cubicBezTo>
                  <a:pt x="5520" y="8564"/>
                  <a:pt x="5606" y="8562"/>
                  <a:pt x="5695" y="8557"/>
                </a:cubicBezTo>
                <a:cubicBezTo>
                  <a:pt x="5836" y="8549"/>
                  <a:pt x="5968" y="8545"/>
                  <a:pt x="6092" y="8545"/>
                </a:cubicBezTo>
                <a:cubicBezTo>
                  <a:pt x="9342" y="8545"/>
                  <a:pt x="7338" y="11181"/>
                  <a:pt x="9539" y="11856"/>
                </a:cubicBezTo>
                <a:cubicBezTo>
                  <a:pt x="9814" y="11941"/>
                  <a:pt x="10093" y="11977"/>
                  <a:pt x="10371" y="11977"/>
                </a:cubicBezTo>
                <a:cubicBezTo>
                  <a:pt x="11691" y="11977"/>
                  <a:pt x="13009" y="11186"/>
                  <a:pt x="14038" y="11186"/>
                </a:cubicBezTo>
                <a:cubicBezTo>
                  <a:pt x="14588" y="11186"/>
                  <a:pt x="15056" y="11413"/>
                  <a:pt x="15397" y="12107"/>
                </a:cubicBezTo>
                <a:lnTo>
                  <a:pt x="15397" y="0"/>
                </a:lnTo>
                <a:close/>
              </a:path>
            </a:pathLst>
          </a:custGeom>
          <a:solidFill>
            <a:srgbClr val="ffffff">
              <a:alpha val="48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5" name="Google Shape;1157;p18"/>
          <p:cNvSpPr/>
          <p:nvPr/>
        </p:nvSpPr>
        <p:spPr>
          <a:xfrm>
            <a:off x="1863720" y="3914640"/>
            <a:ext cx="2885760" cy="47124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6" name="Google Shape;1158;p18"/>
          <p:cNvSpPr/>
          <p:nvPr/>
        </p:nvSpPr>
        <p:spPr>
          <a:xfrm>
            <a:off x="6483600" y="3840480"/>
            <a:ext cx="2561760" cy="471240"/>
          </a:xfrm>
          <a:custGeom>
            <a:avLst/>
            <a:gdLst/>
            <a:ahLst/>
            <a:rect l="l" t="t" r="r" b="b"/>
            <a:pathLst>
              <a:path w="67838" h="20775">
                <a:moveTo>
                  <a:pt x="51436" y="1"/>
                </a:moveTo>
                <a:cubicBezTo>
                  <a:pt x="49381" y="1"/>
                  <a:pt x="47317" y="736"/>
                  <a:pt x="45798" y="2130"/>
                </a:cubicBezTo>
                <a:cubicBezTo>
                  <a:pt x="44420" y="3414"/>
                  <a:pt x="43340" y="5227"/>
                  <a:pt x="41519" y="5648"/>
                </a:cubicBezTo>
                <a:cubicBezTo>
                  <a:pt x="41252" y="5709"/>
                  <a:pt x="40989" y="5737"/>
                  <a:pt x="40729" y="5737"/>
                </a:cubicBezTo>
                <a:cubicBezTo>
                  <a:pt x="38688" y="5737"/>
                  <a:pt x="36849" y="4006"/>
                  <a:pt x="34913" y="3073"/>
                </a:cubicBezTo>
                <a:cubicBezTo>
                  <a:pt x="33789" y="2530"/>
                  <a:pt x="32540" y="2258"/>
                  <a:pt x="31291" y="2258"/>
                </a:cubicBezTo>
                <a:cubicBezTo>
                  <a:pt x="30089" y="2258"/>
                  <a:pt x="28887" y="2510"/>
                  <a:pt x="27798" y="3015"/>
                </a:cubicBezTo>
                <a:cubicBezTo>
                  <a:pt x="25565" y="4038"/>
                  <a:pt x="23846" y="6097"/>
                  <a:pt x="23229" y="8469"/>
                </a:cubicBezTo>
                <a:cubicBezTo>
                  <a:pt x="21361" y="7420"/>
                  <a:pt x="19270" y="6885"/>
                  <a:pt x="17255" y="6885"/>
                </a:cubicBezTo>
                <a:cubicBezTo>
                  <a:pt x="14938" y="6885"/>
                  <a:pt x="12721" y="7592"/>
                  <a:pt x="11053" y="9034"/>
                </a:cubicBezTo>
                <a:cubicBezTo>
                  <a:pt x="9726" y="10180"/>
                  <a:pt x="8268" y="12494"/>
                  <a:pt x="6782" y="13436"/>
                </a:cubicBezTo>
                <a:cubicBezTo>
                  <a:pt x="6079" y="13882"/>
                  <a:pt x="5330" y="14076"/>
                  <a:pt x="4573" y="14076"/>
                </a:cubicBezTo>
                <a:cubicBezTo>
                  <a:pt x="2954" y="14076"/>
                  <a:pt x="1301" y="13187"/>
                  <a:pt x="1" y="11972"/>
                </a:cubicBezTo>
                <a:lnTo>
                  <a:pt x="1" y="11972"/>
                </a:lnTo>
                <a:cubicBezTo>
                  <a:pt x="1880" y="15587"/>
                  <a:pt x="6270" y="16620"/>
                  <a:pt x="10188" y="16620"/>
                </a:cubicBezTo>
                <a:cubicBezTo>
                  <a:pt x="10215" y="16620"/>
                  <a:pt x="10242" y="16620"/>
                  <a:pt x="10270" y="16620"/>
                </a:cubicBezTo>
                <a:cubicBezTo>
                  <a:pt x="12485" y="16604"/>
                  <a:pt x="14736" y="16367"/>
                  <a:pt x="16954" y="16367"/>
                </a:cubicBezTo>
                <a:cubicBezTo>
                  <a:pt x="18679" y="16367"/>
                  <a:pt x="20383" y="16510"/>
                  <a:pt x="22033" y="17012"/>
                </a:cubicBezTo>
                <a:cubicBezTo>
                  <a:pt x="24687" y="17817"/>
                  <a:pt x="27022" y="19521"/>
                  <a:pt x="29720" y="20239"/>
                </a:cubicBezTo>
                <a:cubicBezTo>
                  <a:pt x="30360" y="20408"/>
                  <a:pt x="31044" y="20495"/>
                  <a:pt x="31727" y="20495"/>
                </a:cubicBezTo>
                <a:cubicBezTo>
                  <a:pt x="33920" y="20495"/>
                  <a:pt x="36114" y="19597"/>
                  <a:pt x="36849" y="17606"/>
                </a:cubicBezTo>
                <a:cubicBezTo>
                  <a:pt x="37710" y="18049"/>
                  <a:pt x="38599" y="18175"/>
                  <a:pt x="39487" y="18175"/>
                </a:cubicBezTo>
                <a:cubicBezTo>
                  <a:pt x="40646" y="18175"/>
                  <a:pt x="41801" y="17961"/>
                  <a:pt x="42886" y="17961"/>
                </a:cubicBezTo>
                <a:cubicBezTo>
                  <a:pt x="43188" y="17961"/>
                  <a:pt x="43485" y="17977"/>
                  <a:pt x="43775" y="18020"/>
                </a:cubicBezTo>
                <a:cubicBezTo>
                  <a:pt x="46023" y="18361"/>
                  <a:pt x="47778" y="20283"/>
                  <a:pt x="50019" y="20689"/>
                </a:cubicBezTo>
                <a:cubicBezTo>
                  <a:pt x="50338" y="20747"/>
                  <a:pt x="50656" y="20774"/>
                  <a:pt x="50973" y="20774"/>
                </a:cubicBezTo>
                <a:cubicBezTo>
                  <a:pt x="52999" y="20774"/>
                  <a:pt x="54967" y="19678"/>
                  <a:pt x="56887" y="18868"/>
                </a:cubicBezTo>
                <a:cubicBezTo>
                  <a:pt x="58054" y="18376"/>
                  <a:pt x="59611" y="17792"/>
                  <a:pt x="61410" y="17792"/>
                </a:cubicBezTo>
                <a:cubicBezTo>
                  <a:pt x="63032" y="17792"/>
                  <a:pt x="64849" y="18266"/>
                  <a:pt x="66757" y="19710"/>
                </a:cubicBezTo>
                <a:cubicBezTo>
                  <a:pt x="67838" y="18049"/>
                  <a:pt x="67613" y="12646"/>
                  <a:pt x="63479" y="10601"/>
                </a:cubicBezTo>
                <a:cubicBezTo>
                  <a:pt x="62721" y="10228"/>
                  <a:pt x="61961" y="10057"/>
                  <a:pt x="61173" y="10057"/>
                </a:cubicBezTo>
                <a:cubicBezTo>
                  <a:pt x="60536" y="10057"/>
                  <a:pt x="59880" y="10169"/>
                  <a:pt x="59193" y="10376"/>
                </a:cubicBezTo>
                <a:cubicBezTo>
                  <a:pt x="59991" y="6068"/>
                  <a:pt x="58199" y="2507"/>
                  <a:pt x="55219" y="919"/>
                </a:cubicBezTo>
                <a:cubicBezTo>
                  <a:pt x="54057" y="300"/>
                  <a:pt x="52749" y="1"/>
                  <a:pt x="51436" y="1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108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7" name="PlaceHolder 1"/>
          <p:cNvSpPr>
            <a:spLocks noGrp="1"/>
          </p:cNvSpPr>
          <p:nvPr>
            <p:ph type="title"/>
          </p:nvPr>
        </p:nvSpPr>
        <p:spPr>
          <a:xfrm>
            <a:off x="2660400" y="2370240"/>
            <a:ext cx="3823200" cy="56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fr-FR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8" name="PlaceHolder 2"/>
          <p:cNvSpPr>
            <a:spLocks noGrp="1"/>
          </p:cNvSpPr>
          <p:nvPr>
            <p:ph type="title"/>
          </p:nvPr>
        </p:nvSpPr>
        <p:spPr>
          <a:xfrm>
            <a:off x="3659400" y="1419120"/>
            <a:ext cx="1824480" cy="1087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7000" spc="-1" strike="noStrike">
                <a:solidFill>
                  <a:srgbClr val="e43107"/>
                </a:solidFill>
                <a:latin typeface="Days One"/>
                <a:ea typeface="Days One"/>
              </a:rPr>
              <a:t>xx%</a:t>
            </a: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69" name="Google Shape;1162;p18"/>
          <p:cNvGrpSpPr/>
          <p:nvPr/>
        </p:nvGrpSpPr>
        <p:grpSpPr>
          <a:xfrm>
            <a:off x="-129600" y="-1033200"/>
            <a:ext cx="1714320" cy="2037600"/>
            <a:chOff x="-129600" y="-1033200"/>
            <a:chExt cx="1714320" cy="2037600"/>
          </a:xfrm>
        </p:grpSpPr>
        <p:sp>
          <p:nvSpPr>
            <p:cNvPr id="970" name="Google Shape;1163;p18"/>
            <p:cNvSpPr/>
            <p:nvPr/>
          </p:nvSpPr>
          <p:spPr>
            <a:xfrm rot="5400000">
              <a:off x="-234360" y="-820800"/>
              <a:ext cx="1979640" cy="161352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1" name="Google Shape;1164;p18"/>
            <p:cNvSpPr/>
            <p:nvPr/>
          </p:nvSpPr>
          <p:spPr>
            <a:xfrm rot="5400000">
              <a:off x="-216720" y="-808200"/>
              <a:ext cx="1919160" cy="158832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2" name="Google Shape;1165;p18"/>
            <p:cNvSpPr/>
            <p:nvPr/>
          </p:nvSpPr>
          <p:spPr>
            <a:xfrm rot="5400000">
              <a:off x="-184320" y="-768960"/>
              <a:ext cx="1774080" cy="150912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3" name="Google Shape;1166;p18"/>
            <p:cNvSpPr/>
            <p:nvPr/>
          </p:nvSpPr>
          <p:spPr>
            <a:xfrm rot="5400000">
              <a:off x="-159840" y="-750600"/>
              <a:ext cx="1690200" cy="147312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4" name="Google Shape;1167;p18"/>
            <p:cNvSpPr/>
            <p:nvPr/>
          </p:nvSpPr>
          <p:spPr>
            <a:xfrm rot="5400000">
              <a:off x="1424520" y="-655200"/>
              <a:ext cx="77760" cy="24228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Google Shape;1168;p18"/>
            <p:cNvSpPr/>
            <p:nvPr/>
          </p:nvSpPr>
          <p:spPr>
            <a:xfrm rot="5400000">
              <a:off x="1330920" y="-561600"/>
              <a:ext cx="77760" cy="5472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Google Shape;1169;p18"/>
            <p:cNvSpPr/>
            <p:nvPr/>
          </p:nvSpPr>
          <p:spPr>
            <a:xfrm rot="5400000">
              <a:off x="1424520" y="383760"/>
              <a:ext cx="77760" cy="24228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Google Shape;1170;p18"/>
            <p:cNvSpPr/>
            <p:nvPr/>
          </p:nvSpPr>
          <p:spPr>
            <a:xfrm rot="5400000">
              <a:off x="1330920" y="477720"/>
              <a:ext cx="77760" cy="5472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Google Shape;1171;p18"/>
            <p:cNvSpPr/>
            <p:nvPr/>
          </p:nvSpPr>
          <p:spPr>
            <a:xfrm rot="5400000">
              <a:off x="1500480" y="-547560"/>
              <a:ext cx="77760" cy="2664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9" name="Google Shape;1172;p18"/>
            <p:cNvSpPr/>
            <p:nvPr/>
          </p:nvSpPr>
          <p:spPr>
            <a:xfrm rot="5400000">
              <a:off x="910440" y="-951480"/>
              <a:ext cx="241200" cy="781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0" name="Google Shape;1173;p18"/>
            <p:cNvSpPr/>
            <p:nvPr/>
          </p:nvSpPr>
          <p:spPr>
            <a:xfrm rot="5400000">
              <a:off x="1003680" y="-857880"/>
              <a:ext cx="54720" cy="7812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1" name="Google Shape;1174;p18"/>
            <p:cNvSpPr/>
            <p:nvPr/>
          </p:nvSpPr>
          <p:spPr>
            <a:xfrm rot="5400000">
              <a:off x="1017360" y="-1026360"/>
              <a:ext cx="27360" cy="7812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2" name="Google Shape;1175;p18"/>
            <p:cNvSpPr/>
            <p:nvPr/>
          </p:nvSpPr>
          <p:spPr>
            <a:xfrm rot="5400000">
              <a:off x="210960" y="-95148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3" name="Google Shape;1176;p18"/>
            <p:cNvSpPr/>
            <p:nvPr/>
          </p:nvSpPr>
          <p:spPr>
            <a:xfrm rot="5400000">
              <a:off x="304200" y="-857880"/>
              <a:ext cx="54720" cy="777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4" name="Google Shape;1177;p18"/>
            <p:cNvSpPr/>
            <p:nvPr/>
          </p:nvSpPr>
          <p:spPr>
            <a:xfrm rot="5400000">
              <a:off x="317880" y="-1026360"/>
              <a:ext cx="27360" cy="777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5" name="Google Shape;1178;p18"/>
            <p:cNvSpPr/>
            <p:nvPr/>
          </p:nvSpPr>
          <p:spPr>
            <a:xfrm rot="5400000">
              <a:off x="-211320" y="-95148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Google Shape;1179;p18"/>
            <p:cNvSpPr/>
            <p:nvPr/>
          </p:nvSpPr>
          <p:spPr>
            <a:xfrm rot="5400000">
              <a:off x="-118080" y="-857880"/>
              <a:ext cx="54720" cy="777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Google Shape;1180;p18"/>
            <p:cNvSpPr/>
            <p:nvPr/>
          </p:nvSpPr>
          <p:spPr>
            <a:xfrm rot="5400000">
              <a:off x="-104400" y="-1026360"/>
              <a:ext cx="27360" cy="777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8" name="Google Shape;1181;p18"/>
            <p:cNvSpPr/>
            <p:nvPr/>
          </p:nvSpPr>
          <p:spPr>
            <a:xfrm rot="5400000">
              <a:off x="-211320" y="84492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9" name="Google Shape;1182;p18"/>
            <p:cNvSpPr/>
            <p:nvPr/>
          </p:nvSpPr>
          <p:spPr>
            <a:xfrm rot="5400000">
              <a:off x="-117720" y="938520"/>
              <a:ext cx="54000" cy="777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0" name="Google Shape;1183;p18"/>
            <p:cNvSpPr/>
            <p:nvPr/>
          </p:nvSpPr>
          <p:spPr>
            <a:xfrm rot="5400000">
              <a:off x="-104040" y="769680"/>
              <a:ext cx="26640" cy="777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1" name="Google Shape;1184;p18"/>
            <p:cNvSpPr/>
            <p:nvPr/>
          </p:nvSpPr>
          <p:spPr>
            <a:xfrm rot="5400000">
              <a:off x="210960" y="84492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Google Shape;1185;p18"/>
            <p:cNvSpPr/>
            <p:nvPr/>
          </p:nvSpPr>
          <p:spPr>
            <a:xfrm rot="5400000">
              <a:off x="304560" y="938520"/>
              <a:ext cx="54000" cy="777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Google Shape;1186;p18"/>
            <p:cNvSpPr/>
            <p:nvPr/>
          </p:nvSpPr>
          <p:spPr>
            <a:xfrm rot="5400000">
              <a:off x="318240" y="769680"/>
              <a:ext cx="26640" cy="777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Google Shape;1187;p18"/>
            <p:cNvSpPr/>
            <p:nvPr/>
          </p:nvSpPr>
          <p:spPr>
            <a:xfrm rot="5400000">
              <a:off x="1500480" y="491760"/>
              <a:ext cx="77760" cy="2664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5" name="Google Shape;1188;p18"/>
            <p:cNvSpPr/>
            <p:nvPr/>
          </p:nvSpPr>
          <p:spPr>
            <a:xfrm rot="5400000">
              <a:off x="910440" y="844560"/>
              <a:ext cx="241200" cy="781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6" name="Google Shape;1189;p18"/>
            <p:cNvSpPr/>
            <p:nvPr/>
          </p:nvSpPr>
          <p:spPr>
            <a:xfrm rot="5400000">
              <a:off x="1004040" y="938160"/>
              <a:ext cx="54000" cy="7812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7" name="Google Shape;1190;p18"/>
            <p:cNvSpPr/>
            <p:nvPr/>
          </p:nvSpPr>
          <p:spPr>
            <a:xfrm rot="5400000">
              <a:off x="1017720" y="769320"/>
              <a:ext cx="26640" cy="7812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998" name="Google Shape;1191;p18"/>
          <p:cNvGrpSpPr/>
          <p:nvPr/>
        </p:nvGrpSpPr>
        <p:grpSpPr>
          <a:xfrm>
            <a:off x="7682760" y="3403800"/>
            <a:ext cx="1714320" cy="2037600"/>
            <a:chOff x="7682760" y="3403800"/>
            <a:chExt cx="1714320" cy="2037600"/>
          </a:xfrm>
        </p:grpSpPr>
        <p:sp>
          <p:nvSpPr>
            <p:cNvPr id="999" name="Google Shape;1192;p18"/>
            <p:cNvSpPr/>
            <p:nvPr/>
          </p:nvSpPr>
          <p:spPr>
            <a:xfrm rot="16200000">
              <a:off x="7522200" y="3615480"/>
              <a:ext cx="1979640" cy="1613520"/>
            </a:xfrm>
            <a:custGeom>
              <a:avLst/>
              <a:gdLst/>
              <a:ahLst/>
              <a:rect l="l" t="t" r="r" b="b"/>
              <a:pathLst>
                <a:path w="6856" h="5588">
                  <a:moveTo>
                    <a:pt x="6856" y="1441"/>
                  </a:moveTo>
                  <a:lnTo>
                    <a:pt x="6856" y="5588"/>
                  </a:lnTo>
                  <a:lnTo>
                    <a:pt x="6215" y="5588"/>
                  </a:lnTo>
                  <a:lnTo>
                    <a:pt x="6215" y="1441"/>
                  </a:lnTo>
                  <a:cubicBezTo>
                    <a:pt x="6215" y="1001"/>
                    <a:pt x="5856" y="642"/>
                    <a:pt x="5413" y="642"/>
                  </a:cubicBezTo>
                  <a:lnTo>
                    <a:pt x="1441" y="642"/>
                  </a:lnTo>
                  <a:cubicBezTo>
                    <a:pt x="1000" y="642"/>
                    <a:pt x="639" y="1001"/>
                    <a:pt x="639" y="1441"/>
                  </a:cubicBezTo>
                  <a:lnTo>
                    <a:pt x="639" y="5588"/>
                  </a:lnTo>
                  <a:lnTo>
                    <a:pt x="0" y="5588"/>
                  </a:lnTo>
                  <a:lnTo>
                    <a:pt x="0" y="1441"/>
                  </a:lnTo>
                  <a:cubicBezTo>
                    <a:pt x="0" y="647"/>
                    <a:pt x="647" y="1"/>
                    <a:pt x="1441" y="1"/>
                  </a:cubicBezTo>
                  <a:lnTo>
                    <a:pt x="5413" y="1"/>
                  </a:lnTo>
                  <a:cubicBezTo>
                    <a:pt x="6209" y="1"/>
                    <a:pt x="6856" y="645"/>
                    <a:pt x="6856" y="144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0" name="Google Shape;1193;p18"/>
            <p:cNvSpPr/>
            <p:nvPr/>
          </p:nvSpPr>
          <p:spPr>
            <a:xfrm rot="16200000">
              <a:off x="7565040" y="3628080"/>
              <a:ext cx="1919160" cy="1588320"/>
            </a:xfrm>
            <a:custGeom>
              <a:avLst/>
              <a:gdLst/>
              <a:ahLst/>
              <a:rect l="l" t="t" r="r" b="b"/>
              <a:pathLst>
                <a:path w="6646" h="5501">
                  <a:moveTo>
                    <a:pt x="6645" y="1394"/>
                  </a:moveTo>
                  <a:lnTo>
                    <a:pt x="6645" y="5501"/>
                  </a:lnTo>
                  <a:lnTo>
                    <a:pt x="6529" y="5501"/>
                  </a:lnTo>
                  <a:lnTo>
                    <a:pt x="6529" y="1439"/>
                  </a:lnTo>
                  <a:cubicBezTo>
                    <a:pt x="6529" y="623"/>
                    <a:pt x="5925" y="88"/>
                    <a:pt x="5181" y="88"/>
                  </a:cubicBezTo>
                  <a:lnTo>
                    <a:pt x="1465" y="88"/>
                  </a:lnTo>
                  <a:cubicBezTo>
                    <a:pt x="639" y="88"/>
                    <a:pt x="117" y="692"/>
                    <a:pt x="117" y="1439"/>
                  </a:cubicBezTo>
                  <a:lnTo>
                    <a:pt x="117" y="5501"/>
                  </a:lnTo>
                  <a:lnTo>
                    <a:pt x="1" y="5501"/>
                  </a:lnTo>
                  <a:lnTo>
                    <a:pt x="1" y="1394"/>
                  </a:lnTo>
                  <a:cubicBezTo>
                    <a:pt x="1" y="576"/>
                    <a:pt x="626" y="1"/>
                    <a:pt x="1394" y="1"/>
                  </a:cubicBezTo>
                  <a:lnTo>
                    <a:pt x="5247" y="1"/>
                  </a:lnTo>
                  <a:cubicBezTo>
                    <a:pt x="6017" y="1"/>
                    <a:pt x="6645" y="584"/>
                    <a:pt x="6645" y="1394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1" name="Google Shape;1194;p18"/>
            <p:cNvSpPr/>
            <p:nvPr/>
          </p:nvSpPr>
          <p:spPr>
            <a:xfrm rot="16200000">
              <a:off x="7677720" y="3668040"/>
              <a:ext cx="1774080" cy="1509120"/>
            </a:xfrm>
            <a:custGeom>
              <a:avLst/>
              <a:gdLst/>
              <a:ahLst/>
              <a:rect l="l" t="t" r="r" b="b"/>
              <a:pathLst>
                <a:path w="6144" h="5226">
                  <a:moveTo>
                    <a:pt x="6144" y="1295"/>
                  </a:moveTo>
                  <a:lnTo>
                    <a:pt x="6144" y="5226"/>
                  </a:lnTo>
                  <a:lnTo>
                    <a:pt x="5859" y="5226"/>
                  </a:lnTo>
                  <a:lnTo>
                    <a:pt x="5859" y="1079"/>
                  </a:lnTo>
                  <a:cubicBezTo>
                    <a:pt x="5859" y="639"/>
                    <a:pt x="5500" y="280"/>
                    <a:pt x="5057" y="280"/>
                  </a:cubicBezTo>
                  <a:lnTo>
                    <a:pt x="1085" y="280"/>
                  </a:lnTo>
                  <a:cubicBezTo>
                    <a:pt x="644" y="280"/>
                    <a:pt x="283" y="639"/>
                    <a:pt x="283" y="1079"/>
                  </a:cubicBezTo>
                  <a:lnTo>
                    <a:pt x="283" y="5226"/>
                  </a:lnTo>
                  <a:lnTo>
                    <a:pt x="0" y="5226"/>
                  </a:lnTo>
                  <a:lnTo>
                    <a:pt x="0" y="1295"/>
                  </a:lnTo>
                  <a:cubicBezTo>
                    <a:pt x="0" y="583"/>
                    <a:pt x="314" y="0"/>
                    <a:pt x="1293" y="0"/>
                  </a:cubicBezTo>
                  <a:lnTo>
                    <a:pt x="4856" y="0"/>
                  </a:lnTo>
                  <a:cubicBezTo>
                    <a:pt x="5835" y="6"/>
                    <a:pt x="6144" y="583"/>
                    <a:pt x="6144" y="1295"/>
                  </a:cubicBezTo>
                  <a:close/>
                </a:path>
              </a:pathLst>
            </a:custGeom>
            <a:solidFill>
              <a:srgbClr val="999999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2" name="Google Shape;1195;p18"/>
            <p:cNvSpPr/>
            <p:nvPr/>
          </p:nvSpPr>
          <p:spPr>
            <a:xfrm rot="16200000">
              <a:off x="7737120" y="3686040"/>
              <a:ext cx="1690200" cy="1473120"/>
            </a:xfrm>
            <a:custGeom>
              <a:avLst/>
              <a:gdLst/>
              <a:ahLst/>
              <a:rect l="l" t="t" r="r" b="b"/>
              <a:pathLst>
                <a:path w="5854" h="5102">
                  <a:moveTo>
                    <a:pt x="5854" y="1229"/>
                  </a:moveTo>
                  <a:lnTo>
                    <a:pt x="5854" y="5102"/>
                  </a:lnTo>
                  <a:lnTo>
                    <a:pt x="5714" y="5102"/>
                  </a:lnTo>
                  <a:lnTo>
                    <a:pt x="5714" y="955"/>
                  </a:lnTo>
                  <a:cubicBezTo>
                    <a:pt x="5714" y="515"/>
                    <a:pt x="5355" y="156"/>
                    <a:pt x="4912" y="156"/>
                  </a:cubicBezTo>
                  <a:lnTo>
                    <a:pt x="940" y="156"/>
                  </a:lnTo>
                  <a:cubicBezTo>
                    <a:pt x="499" y="156"/>
                    <a:pt x="138" y="515"/>
                    <a:pt x="138" y="955"/>
                  </a:cubicBezTo>
                  <a:lnTo>
                    <a:pt x="138" y="5102"/>
                  </a:lnTo>
                  <a:lnTo>
                    <a:pt x="0" y="5102"/>
                  </a:lnTo>
                  <a:lnTo>
                    <a:pt x="0" y="1229"/>
                  </a:lnTo>
                  <a:cubicBezTo>
                    <a:pt x="0" y="425"/>
                    <a:pt x="296" y="0"/>
                    <a:pt x="1230" y="0"/>
                  </a:cubicBezTo>
                  <a:lnTo>
                    <a:pt x="4627" y="0"/>
                  </a:lnTo>
                  <a:cubicBezTo>
                    <a:pt x="5558" y="0"/>
                    <a:pt x="5854" y="399"/>
                    <a:pt x="5854" y="1229"/>
                  </a:cubicBezTo>
                  <a:close/>
                </a:path>
              </a:pathLst>
            </a:custGeom>
            <a:solidFill>
              <a:srgbClr val="999999">
                <a:alpha val="56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3" name="Google Shape;1196;p18"/>
            <p:cNvSpPr/>
            <p:nvPr/>
          </p:nvSpPr>
          <p:spPr>
            <a:xfrm rot="16200000">
              <a:off x="7764840" y="4821120"/>
              <a:ext cx="77760" cy="24228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4" name="Google Shape;1197;p18"/>
            <p:cNvSpPr/>
            <p:nvPr/>
          </p:nvSpPr>
          <p:spPr>
            <a:xfrm rot="16200000">
              <a:off x="7858800" y="4915080"/>
              <a:ext cx="77760" cy="5472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5" name="Google Shape;1198;p18"/>
            <p:cNvSpPr/>
            <p:nvPr/>
          </p:nvSpPr>
          <p:spPr>
            <a:xfrm rot="16200000">
              <a:off x="7764840" y="3781800"/>
              <a:ext cx="77760" cy="242280"/>
            </a:xfrm>
            <a:custGeom>
              <a:avLst/>
              <a:gdLst/>
              <a:ahLst/>
              <a:rect l="l" t="t" r="r" b="b"/>
              <a:pathLst>
                <a:path w="270" h="840">
                  <a:moveTo>
                    <a:pt x="0" y="1"/>
                  </a:moveTo>
                  <a:lnTo>
                    <a:pt x="269" y="1"/>
                  </a:lnTo>
                  <a:lnTo>
                    <a:pt x="269" y="840"/>
                  </a:lnTo>
                  <a:lnTo>
                    <a:pt x="0" y="84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6" name="Google Shape;1199;p18"/>
            <p:cNvSpPr/>
            <p:nvPr/>
          </p:nvSpPr>
          <p:spPr>
            <a:xfrm rot="16200000">
              <a:off x="7858800" y="3875760"/>
              <a:ext cx="77760" cy="54720"/>
            </a:xfrm>
            <a:custGeom>
              <a:avLst/>
              <a:gdLst/>
              <a:ahLst/>
              <a:rect l="l" t="t" r="r" b="b"/>
              <a:pathLst>
                <a:path w="270" h="191">
                  <a:moveTo>
                    <a:pt x="0" y="1"/>
                  </a:moveTo>
                  <a:lnTo>
                    <a:pt x="269" y="1"/>
                  </a:lnTo>
                  <a:lnTo>
                    <a:pt x="269" y="191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7" name="Google Shape;1200;p18"/>
            <p:cNvSpPr/>
            <p:nvPr/>
          </p:nvSpPr>
          <p:spPr>
            <a:xfrm rot="16200000">
              <a:off x="7689240" y="4929120"/>
              <a:ext cx="77760" cy="2664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8" name="Google Shape;1201;p18"/>
            <p:cNvSpPr/>
            <p:nvPr/>
          </p:nvSpPr>
          <p:spPr>
            <a:xfrm rot="16200000">
              <a:off x="8115480" y="5281560"/>
              <a:ext cx="241200" cy="781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6" y="272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9" name="Google Shape;1202;p18"/>
            <p:cNvSpPr/>
            <p:nvPr/>
          </p:nvSpPr>
          <p:spPr>
            <a:xfrm rot="16200000">
              <a:off x="8208720" y="5187960"/>
              <a:ext cx="54720" cy="78120"/>
            </a:xfrm>
            <a:custGeom>
              <a:avLst/>
              <a:gdLst/>
              <a:ahLst/>
              <a:rect l="l" t="t" r="r" b="b"/>
              <a:pathLst>
                <a:path w="191" h="272">
                  <a:moveTo>
                    <a:pt x="190" y="272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0" name="Google Shape;1203;p18"/>
            <p:cNvSpPr/>
            <p:nvPr/>
          </p:nvSpPr>
          <p:spPr>
            <a:xfrm rot="16200000">
              <a:off x="8222400" y="5356440"/>
              <a:ext cx="27360" cy="78120"/>
            </a:xfrm>
            <a:custGeom>
              <a:avLst/>
              <a:gdLst/>
              <a:ahLst/>
              <a:rect l="l" t="t" r="r" b="b"/>
              <a:pathLst>
                <a:path w="96" h="272">
                  <a:moveTo>
                    <a:pt x="96" y="272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72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1" name="Google Shape;1204;p18"/>
            <p:cNvSpPr/>
            <p:nvPr/>
          </p:nvSpPr>
          <p:spPr>
            <a:xfrm rot="16200000">
              <a:off x="8815320" y="528192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69"/>
                  </a:moveTo>
                  <a:lnTo>
                    <a:pt x="836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2" name="Google Shape;1205;p18"/>
            <p:cNvSpPr/>
            <p:nvPr/>
          </p:nvSpPr>
          <p:spPr>
            <a:xfrm rot="16200000">
              <a:off x="8908560" y="5188320"/>
              <a:ext cx="54720" cy="777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69"/>
                  </a:moveTo>
                  <a:lnTo>
                    <a:pt x="190" y="0"/>
                  </a:lnTo>
                  <a:lnTo>
                    <a:pt x="0" y="0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3" name="Google Shape;1206;p18"/>
            <p:cNvSpPr/>
            <p:nvPr/>
          </p:nvSpPr>
          <p:spPr>
            <a:xfrm rot="16200000">
              <a:off x="8922240" y="5356800"/>
              <a:ext cx="27360" cy="777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69"/>
                  </a:moveTo>
                  <a:lnTo>
                    <a:pt x="96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4" name="Google Shape;1207;p18"/>
            <p:cNvSpPr/>
            <p:nvPr/>
          </p:nvSpPr>
          <p:spPr>
            <a:xfrm rot="16200000">
              <a:off x="9237600" y="528192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6" y="270"/>
                  </a:moveTo>
                  <a:lnTo>
                    <a:pt x="836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5" name="Google Shape;1208;p18"/>
            <p:cNvSpPr/>
            <p:nvPr/>
          </p:nvSpPr>
          <p:spPr>
            <a:xfrm rot="16200000">
              <a:off x="9330840" y="5188320"/>
              <a:ext cx="54720" cy="77760"/>
            </a:xfrm>
            <a:custGeom>
              <a:avLst/>
              <a:gdLst/>
              <a:ahLst/>
              <a:rect l="l" t="t" r="r" b="b"/>
              <a:pathLst>
                <a:path w="191" h="270">
                  <a:moveTo>
                    <a:pt x="190" y="270"/>
                  </a:moveTo>
                  <a:lnTo>
                    <a:pt x="190" y="1"/>
                  </a:lnTo>
                  <a:lnTo>
                    <a:pt x="0" y="1"/>
                  </a:lnTo>
                  <a:lnTo>
                    <a:pt x="0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6" name="Google Shape;1209;p18"/>
            <p:cNvSpPr/>
            <p:nvPr/>
          </p:nvSpPr>
          <p:spPr>
            <a:xfrm rot="16200000">
              <a:off x="9344520" y="5356800"/>
              <a:ext cx="27360" cy="77760"/>
            </a:xfrm>
            <a:custGeom>
              <a:avLst/>
              <a:gdLst/>
              <a:ahLst/>
              <a:rect l="l" t="t" r="r" b="b"/>
              <a:pathLst>
                <a:path w="96" h="270">
                  <a:moveTo>
                    <a:pt x="96" y="270"/>
                  </a:moveTo>
                  <a:lnTo>
                    <a:pt x="96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7" name="Google Shape;1210;p18"/>
            <p:cNvSpPr/>
            <p:nvPr/>
          </p:nvSpPr>
          <p:spPr>
            <a:xfrm rot="16200000">
              <a:off x="9237600" y="348588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70"/>
                  </a:moveTo>
                  <a:lnTo>
                    <a:pt x="837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8" name="Google Shape;1211;p18"/>
            <p:cNvSpPr/>
            <p:nvPr/>
          </p:nvSpPr>
          <p:spPr>
            <a:xfrm rot="16200000">
              <a:off x="9331200" y="3391920"/>
              <a:ext cx="54000" cy="777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70"/>
                  </a:moveTo>
                  <a:lnTo>
                    <a:pt x="188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9" name="Google Shape;1212;p18"/>
            <p:cNvSpPr/>
            <p:nvPr/>
          </p:nvSpPr>
          <p:spPr>
            <a:xfrm rot="16200000">
              <a:off x="9344880" y="3560760"/>
              <a:ext cx="26640" cy="777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70"/>
                  </a:moveTo>
                  <a:lnTo>
                    <a:pt x="93" y="1"/>
                  </a:lnTo>
                  <a:lnTo>
                    <a:pt x="1" y="1"/>
                  </a:lnTo>
                  <a:lnTo>
                    <a:pt x="1" y="27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0" name="Google Shape;1213;p18"/>
            <p:cNvSpPr/>
            <p:nvPr/>
          </p:nvSpPr>
          <p:spPr>
            <a:xfrm rot="16200000">
              <a:off x="8815320" y="3485880"/>
              <a:ext cx="241200" cy="77760"/>
            </a:xfrm>
            <a:custGeom>
              <a:avLst/>
              <a:gdLst/>
              <a:ahLst/>
              <a:rect l="l" t="t" r="r" b="b"/>
              <a:pathLst>
                <a:path w="837" h="270">
                  <a:moveTo>
                    <a:pt x="837" y="269"/>
                  </a:moveTo>
                  <a:lnTo>
                    <a:pt x="837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1" name="Google Shape;1214;p18"/>
            <p:cNvSpPr/>
            <p:nvPr/>
          </p:nvSpPr>
          <p:spPr>
            <a:xfrm rot="16200000">
              <a:off x="8908920" y="3391920"/>
              <a:ext cx="54000" cy="77760"/>
            </a:xfrm>
            <a:custGeom>
              <a:avLst/>
              <a:gdLst/>
              <a:ahLst/>
              <a:rect l="l" t="t" r="r" b="b"/>
              <a:pathLst>
                <a:path w="188" h="270">
                  <a:moveTo>
                    <a:pt x="188" y="269"/>
                  </a:moveTo>
                  <a:lnTo>
                    <a:pt x="188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2" name="Google Shape;1215;p18"/>
            <p:cNvSpPr/>
            <p:nvPr/>
          </p:nvSpPr>
          <p:spPr>
            <a:xfrm rot="16200000">
              <a:off x="8922600" y="3560760"/>
              <a:ext cx="26640" cy="77760"/>
            </a:xfrm>
            <a:custGeom>
              <a:avLst/>
              <a:gdLst/>
              <a:ahLst/>
              <a:rect l="l" t="t" r="r" b="b"/>
              <a:pathLst>
                <a:path w="93" h="270">
                  <a:moveTo>
                    <a:pt x="93" y="269"/>
                  </a:moveTo>
                  <a:lnTo>
                    <a:pt x="93" y="0"/>
                  </a:lnTo>
                  <a:lnTo>
                    <a:pt x="1" y="0"/>
                  </a:lnTo>
                  <a:lnTo>
                    <a:pt x="1" y="2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3" name="Google Shape;1216;p18"/>
            <p:cNvSpPr/>
            <p:nvPr/>
          </p:nvSpPr>
          <p:spPr>
            <a:xfrm rot="16200000">
              <a:off x="7689240" y="3889800"/>
              <a:ext cx="77760" cy="26640"/>
            </a:xfrm>
            <a:custGeom>
              <a:avLst/>
              <a:gdLst/>
              <a:ahLst/>
              <a:rect l="l" t="t" r="r" b="b"/>
              <a:pathLst>
                <a:path w="270" h="93">
                  <a:moveTo>
                    <a:pt x="0" y="1"/>
                  </a:moveTo>
                  <a:lnTo>
                    <a:pt x="269" y="1"/>
                  </a:lnTo>
                  <a:lnTo>
                    <a:pt x="269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4" name="Google Shape;1217;p18"/>
            <p:cNvSpPr/>
            <p:nvPr/>
          </p:nvSpPr>
          <p:spPr>
            <a:xfrm rot="16200000">
              <a:off x="8115480" y="3485520"/>
              <a:ext cx="241200" cy="78120"/>
            </a:xfrm>
            <a:custGeom>
              <a:avLst/>
              <a:gdLst/>
              <a:ahLst/>
              <a:rect l="l" t="t" r="r" b="b"/>
              <a:pathLst>
                <a:path w="837" h="272">
                  <a:moveTo>
                    <a:pt x="837" y="0"/>
                  </a:moveTo>
                  <a:lnTo>
                    <a:pt x="837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5" name="Google Shape;1218;p18"/>
            <p:cNvSpPr/>
            <p:nvPr/>
          </p:nvSpPr>
          <p:spPr>
            <a:xfrm rot="16200000">
              <a:off x="8209080" y="3391560"/>
              <a:ext cx="54000" cy="78120"/>
            </a:xfrm>
            <a:custGeom>
              <a:avLst/>
              <a:gdLst/>
              <a:ahLst/>
              <a:rect l="l" t="t" r="r" b="b"/>
              <a:pathLst>
                <a:path w="188" h="272">
                  <a:moveTo>
                    <a:pt x="188" y="0"/>
                  </a:moveTo>
                  <a:lnTo>
                    <a:pt x="188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6" name="Google Shape;1219;p18"/>
            <p:cNvSpPr/>
            <p:nvPr/>
          </p:nvSpPr>
          <p:spPr>
            <a:xfrm rot="16200000">
              <a:off x="8222760" y="3560400"/>
              <a:ext cx="26640" cy="78120"/>
            </a:xfrm>
            <a:custGeom>
              <a:avLst/>
              <a:gdLst/>
              <a:ahLst/>
              <a:rect l="l" t="t" r="r" b="b"/>
              <a:pathLst>
                <a:path w="93" h="272">
                  <a:moveTo>
                    <a:pt x="93" y="0"/>
                  </a:moveTo>
                  <a:lnTo>
                    <a:pt x="93" y="272"/>
                  </a:lnTo>
                  <a:lnTo>
                    <a:pt x="1" y="2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27" name="Google Shape;1220;p18"/>
          <p:cNvSpPr/>
          <p:nvPr/>
        </p:nvSpPr>
        <p:spPr>
          <a:xfrm rot="10800000">
            <a:off x="-792360" y="1867680"/>
            <a:ext cx="2885760" cy="471240"/>
          </a:xfrm>
          <a:custGeom>
            <a:avLst/>
            <a:gdLst/>
            <a:ahLst/>
            <a:rect l="l" t="t" r="r" b="b"/>
            <a:pathLst>
              <a:path w="99269" h="26632">
                <a:moveTo>
                  <a:pt x="42135" y="0"/>
                </a:moveTo>
                <a:cubicBezTo>
                  <a:pt x="39016" y="0"/>
                  <a:pt x="35892" y="1003"/>
                  <a:pt x="33389" y="2876"/>
                </a:cubicBezTo>
                <a:cubicBezTo>
                  <a:pt x="28277" y="6705"/>
                  <a:pt x="25521" y="13957"/>
                  <a:pt x="19313" y="15451"/>
                </a:cubicBezTo>
                <a:cubicBezTo>
                  <a:pt x="18499" y="15646"/>
                  <a:pt x="17679" y="15726"/>
                  <a:pt x="16855" y="15726"/>
                </a:cubicBezTo>
                <a:cubicBezTo>
                  <a:pt x="14279" y="15726"/>
                  <a:pt x="11664" y="14952"/>
                  <a:pt x="9087" y="14523"/>
                </a:cubicBezTo>
                <a:cubicBezTo>
                  <a:pt x="8271" y="14389"/>
                  <a:pt x="7418" y="14306"/>
                  <a:pt x="6570" y="14306"/>
                </a:cubicBezTo>
                <a:cubicBezTo>
                  <a:pt x="3876" y="14306"/>
                  <a:pt x="1236" y="15147"/>
                  <a:pt x="0" y="17888"/>
                </a:cubicBezTo>
                <a:cubicBezTo>
                  <a:pt x="1013" y="17116"/>
                  <a:pt x="2259" y="16793"/>
                  <a:pt x="3537" y="16793"/>
                </a:cubicBezTo>
                <a:cubicBezTo>
                  <a:pt x="4611" y="16793"/>
                  <a:pt x="5708" y="17021"/>
                  <a:pt x="6709" y="17402"/>
                </a:cubicBezTo>
                <a:cubicBezTo>
                  <a:pt x="8906" y="18222"/>
                  <a:pt x="10792" y="19672"/>
                  <a:pt x="12822" y="20832"/>
                </a:cubicBezTo>
                <a:cubicBezTo>
                  <a:pt x="16958" y="23213"/>
                  <a:pt x="21755" y="24392"/>
                  <a:pt x="26895" y="24392"/>
                </a:cubicBezTo>
                <a:cubicBezTo>
                  <a:pt x="30100" y="24392"/>
                  <a:pt x="33439" y="23933"/>
                  <a:pt x="36834" y="23023"/>
                </a:cubicBezTo>
                <a:cubicBezTo>
                  <a:pt x="40239" y="25368"/>
                  <a:pt x="44370" y="26632"/>
                  <a:pt x="48495" y="26632"/>
                </a:cubicBezTo>
                <a:cubicBezTo>
                  <a:pt x="49229" y="26632"/>
                  <a:pt x="49963" y="26592"/>
                  <a:pt x="50693" y="26511"/>
                </a:cubicBezTo>
                <a:cubicBezTo>
                  <a:pt x="55537" y="25974"/>
                  <a:pt x="60150" y="23646"/>
                  <a:pt x="63979" y="20782"/>
                </a:cubicBezTo>
                <a:cubicBezTo>
                  <a:pt x="67633" y="23233"/>
                  <a:pt x="71689" y="25783"/>
                  <a:pt x="75990" y="25783"/>
                </a:cubicBezTo>
                <a:cubicBezTo>
                  <a:pt x="76487" y="25783"/>
                  <a:pt x="76987" y="25749"/>
                  <a:pt x="77490" y="25677"/>
                </a:cubicBezTo>
                <a:cubicBezTo>
                  <a:pt x="81391" y="25111"/>
                  <a:pt x="84553" y="22370"/>
                  <a:pt x="87926" y="20325"/>
                </a:cubicBezTo>
                <a:cubicBezTo>
                  <a:pt x="90158" y="18983"/>
                  <a:pt x="92868" y="17956"/>
                  <a:pt x="95436" y="17956"/>
                </a:cubicBezTo>
                <a:cubicBezTo>
                  <a:pt x="96782" y="17956"/>
                  <a:pt x="98089" y="18238"/>
                  <a:pt x="99268" y="18903"/>
                </a:cubicBezTo>
                <a:cubicBezTo>
                  <a:pt x="98623" y="16662"/>
                  <a:pt x="96179" y="15342"/>
                  <a:pt x="93858" y="15241"/>
                </a:cubicBezTo>
                <a:cubicBezTo>
                  <a:pt x="93731" y="15235"/>
                  <a:pt x="93603" y="15233"/>
                  <a:pt x="93476" y="15233"/>
                </a:cubicBezTo>
                <a:cubicBezTo>
                  <a:pt x="91278" y="15233"/>
                  <a:pt x="89156" y="16040"/>
                  <a:pt x="87099" y="16822"/>
                </a:cubicBezTo>
                <a:cubicBezTo>
                  <a:pt x="85123" y="17566"/>
                  <a:pt x="83075" y="18310"/>
                  <a:pt x="80972" y="18310"/>
                </a:cubicBezTo>
                <a:cubicBezTo>
                  <a:pt x="80760" y="18310"/>
                  <a:pt x="80546" y="18303"/>
                  <a:pt x="80333" y="18287"/>
                </a:cubicBezTo>
                <a:cubicBezTo>
                  <a:pt x="76888" y="18026"/>
                  <a:pt x="73994" y="15647"/>
                  <a:pt x="71601" y="13167"/>
                </a:cubicBezTo>
                <a:cubicBezTo>
                  <a:pt x="69208" y="10679"/>
                  <a:pt x="66938" y="7909"/>
                  <a:pt x="63819" y="6422"/>
                </a:cubicBezTo>
                <a:cubicBezTo>
                  <a:pt x="62634" y="5857"/>
                  <a:pt x="61273" y="5553"/>
                  <a:pt x="59939" y="5553"/>
                </a:cubicBezTo>
                <a:cubicBezTo>
                  <a:pt x="57766" y="5553"/>
                  <a:pt x="55665" y="6361"/>
                  <a:pt x="54515" y="8163"/>
                </a:cubicBezTo>
                <a:cubicBezTo>
                  <a:pt x="52934" y="4044"/>
                  <a:pt x="49315" y="1266"/>
                  <a:pt x="45254" y="345"/>
                </a:cubicBezTo>
                <a:cubicBezTo>
                  <a:pt x="44231" y="113"/>
                  <a:pt x="43183" y="0"/>
                  <a:pt x="42135" y="0"/>
                </a:cubicBezTo>
                <a:close/>
              </a:path>
            </a:pathLst>
          </a:custGeom>
          <a:gradFill rotWithShape="0">
            <a:gsLst>
              <a:gs pos="0">
                <a:srgbClr val="999999">
                  <a:alpha val="43137"/>
                </a:srgbClr>
              </a:gs>
              <a:gs pos="100000">
                <a:srgbClr val="ffffff">
                  <a:alpha val="51372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fr-F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0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energynews.pro/les-reacteurs-numeriques-dedf-pret-pour-fin-2023/" TargetMode="External"/><Relationship Id="rId2" Type="http://schemas.openxmlformats.org/officeDocument/2006/relationships/hyperlink" Target="https://www.ecologie.gouv.fr/approvisionnement-en-uranium-et-cycle-du-combustible-nucleaire" TargetMode="External"/><Relationship Id="rId3" Type="http://schemas.openxmlformats.org/officeDocument/2006/relationships/hyperlink" Target="https://www.conseil-national-industrie.gouv.fr/comites-strategiques-de-filiere/la-filiere-nucleaire" TargetMode="External"/><Relationship Id="rId4" Type="http://schemas.openxmlformats.org/officeDocument/2006/relationships/hyperlink" Target="https://energynews.pro/les-reacteurs-numeriques-dedf-pret-pour-fin-2023/" TargetMode="External"/><Relationship Id="rId5" Type="http://schemas.openxmlformats.org/officeDocument/2006/relationships/hyperlink" Target="https://www.francetnp.gouv.fr/I-energie-nucleaire-en-bref" TargetMode="External"/><Relationship Id="rId6" Type="http://schemas.openxmlformats.org/officeDocument/2006/relationships/hyperlink" Target="https://www.senat.fr/rap/r11-667-1/r11-667-12.html" TargetMode="External"/><Relationship Id="rId7" Type="http://schemas.openxmlformats.org/officeDocument/2006/relationships/slideLayout" Target="../slideLayouts/slideLayout10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0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6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8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2416;p38"/>
          <p:cNvGrpSpPr/>
          <p:nvPr/>
        </p:nvGrpSpPr>
        <p:grpSpPr>
          <a:xfrm>
            <a:off x="4221000" y="3393000"/>
            <a:ext cx="925920" cy="1731240"/>
            <a:chOff x="4221000" y="3393000"/>
            <a:chExt cx="925920" cy="1731240"/>
          </a:xfrm>
        </p:grpSpPr>
        <p:sp>
          <p:nvSpPr>
            <p:cNvPr id="1170" name="Google Shape;2417;p38"/>
            <p:cNvSpPr/>
            <p:nvPr/>
          </p:nvSpPr>
          <p:spPr>
            <a:xfrm flipH="1">
              <a:off x="4234680" y="3403080"/>
              <a:ext cx="898560" cy="1685880"/>
            </a:xfrm>
            <a:custGeom>
              <a:avLst/>
              <a:gdLst/>
              <a:ahLst/>
              <a:rect l="l" t="t" r="r" b="b"/>
              <a:pathLst>
                <a:path w="5137" h="9634">
                  <a:moveTo>
                    <a:pt x="5136" y="1079"/>
                  </a:moveTo>
                  <a:lnTo>
                    <a:pt x="5136" y="9633"/>
                  </a:lnTo>
                  <a:lnTo>
                    <a:pt x="4656" y="9633"/>
                  </a:lnTo>
                  <a:lnTo>
                    <a:pt x="4656" y="1079"/>
                  </a:lnTo>
                  <a:cubicBezTo>
                    <a:pt x="4656" y="747"/>
                    <a:pt x="4387" y="478"/>
                    <a:pt x="4058" y="478"/>
                  </a:cubicBezTo>
                  <a:lnTo>
                    <a:pt x="1080" y="478"/>
                  </a:lnTo>
                  <a:cubicBezTo>
                    <a:pt x="747" y="478"/>
                    <a:pt x="481" y="750"/>
                    <a:pt x="481" y="1079"/>
                  </a:cubicBezTo>
                  <a:lnTo>
                    <a:pt x="481" y="9633"/>
                  </a:lnTo>
                  <a:lnTo>
                    <a:pt x="1" y="9633"/>
                  </a:lnTo>
                  <a:lnTo>
                    <a:pt x="1" y="1079"/>
                  </a:lnTo>
                  <a:cubicBezTo>
                    <a:pt x="1" y="483"/>
                    <a:pt x="486" y="1"/>
                    <a:pt x="1080" y="1"/>
                  </a:cubicBezTo>
                  <a:lnTo>
                    <a:pt x="4058" y="1"/>
                  </a:lnTo>
                  <a:cubicBezTo>
                    <a:pt x="4651" y="1"/>
                    <a:pt x="5136" y="483"/>
                    <a:pt x="5136" y="1079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1" name="Google Shape;2418;p38"/>
            <p:cNvSpPr/>
            <p:nvPr/>
          </p:nvSpPr>
          <p:spPr>
            <a:xfrm flipH="1">
              <a:off x="4248360" y="3414240"/>
              <a:ext cx="871200" cy="1674720"/>
            </a:xfrm>
            <a:custGeom>
              <a:avLst/>
              <a:gdLst/>
              <a:ahLst/>
              <a:rect l="l" t="t" r="r" b="b"/>
              <a:pathLst>
                <a:path w="4979" h="9571">
                  <a:moveTo>
                    <a:pt x="4978" y="1045"/>
                  </a:moveTo>
                  <a:lnTo>
                    <a:pt x="4978" y="9570"/>
                  </a:lnTo>
                  <a:lnTo>
                    <a:pt x="4891" y="9570"/>
                  </a:lnTo>
                  <a:lnTo>
                    <a:pt x="4891" y="1080"/>
                  </a:lnTo>
                  <a:cubicBezTo>
                    <a:pt x="4891" y="470"/>
                    <a:pt x="4440" y="69"/>
                    <a:pt x="3884" y="69"/>
                  </a:cubicBezTo>
                  <a:lnTo>
                    <a:pt x="1095" y="69"/>
                  </a:lnTo>
                  <a:cubicBezTo>
                    <a:pt x="481" y="69"/>
                    <a:pt x="88" y="523"/>
                    <a:pt x="88" y="1080"/>
                  </a:cubicBezTo>
                  <a:lnTo>
                    <a:pt x="88" y="9570"/>
                  </a:lnTo>
                  <a:lnTo>
                    <a:pt x="1" y="9570"/>
                  </a:lnTo>
                  <a:lnTo>
                    <a:pt x="1" y="1045"/>
                  </a:lnTo>
                  <a:cubicBezTo>
                    <a:pt x="1" y="433"/>
                    <a:pt x="470" y="1"/>
                    <a:pt x="1048" y="1"/>
                  </a:cubicBezTo>
                  <a:lnTo>
                    <a:pt x="3931" y="1"/>
                  </a:lnTo>
                  <a:cubicBezTo>
                    <a:pt x="4506" y="1"/>
                    <a:pt x="4978" y="439"/>
                    <a:pt x="4978" y="1045"/>
                  </a:cubicBez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2" name="Google Shape;2419;p38"/>
            <p:cNvSpPr/>
            <p:nvPr/>
          </p:nvSpPr>
          <p:spPr>
            <a:xfrm flipH="1">
              <a:off x="4281120" y="3450960"/>
              <a:ext cx="805320" cy="1637640"/>
            </a:xfrm>
            <a:custGeom>
              <a:avLst/>
              <a:gdLst/>
              <a:ahLst/>
              <a:rect l="l" t="t" r="r" b="b"/>
              <a:pathLst>
                <a:path w="4604" h="9360">
                  <a:moveTo>
                    <a:pt x="4603" y="966"/>
                  </a:moveTo>
                  <a:lnTo>
                    <a:pt x="4603" y="9359"/>
                  </a:lnTo>
                  <a:lnTo>
                    <a:pt x="4392" y="9359"/>
                  </a:lnTo>
                  <a:lnTo>
                    <a:pt x="4392" y="805"/>
                  </a:lnTo>
                  <a:cubicBezTo>
                    <a:pt x="4392" y="473"/>
                    <a:pt x="4123" y="204"/>
                    <a:pt x="3794" y="204"/>
                  </a:cubicBezTo>
                  <a:lnTo>
                    <a:pt x="816" y="204"/>
                  </a:lnTo>
                  <a:cubicBezTo>
                    <a:pt x="483" y="204"/>
                    <a:pt x="217" y="476"/>
                    <a:pt x="217" y="805"/>
                  </a:cubicBezTo>
                  <a:lnTo>
                    <a:pt x="217" y="9359"/>
                  </a:lnTo>
                  <a:lnTo>
                    <a:pt x="0" y="9359"/>
                  </a:lnTo>
                  <a:lnTo>
                    <a:pt x="0" y="966"/>
                  </a:lnTo>
                  <a:cubicBezTo>
                    <a:pt x="0" y="433"/>
                    <a:pt x="235" y="1"/>
                    <a:pt x="971" y="1"/>
                  </a:cubicBezTo>
                  <a:lnTo>
                    <a:pt x="3641" y="1"/>
                  </a:lnTo>
                  <a:cubicBezTo>
                    <a:pt x="4374" y="1"/>
                    <a:pt x="4603" y="433"/>
                    <a:pt x="4603" y="966"/>
                  </a:cubicBezTo>
                  <a:close/>
                </a:path>
              </a:pathLst>
            </a:custGeom>
            <a:solidFill>
              <a:srgbClr val="666666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3" name="Google Shape;2420;p38"/>
            <p:cNvSpPr/>
            <p:nvPr/>
          </p:nvSpPr>
          <p:spPr>
            <a:xfrm flipH="1">
              <a:off x="4299840" y="3466440"/>
              <a:ext cx="767160" cy="1622520"/>
            </a:xfrm>
            <a:custGeom>
              <a:avLst/>
              <a:gdLst/>
              <a:ahLst/>
              <a:rect l="l" t="t" r="r" b="b"/>
              <a:pathLst>
                <a:path w="4385" h="9273">
                  <a:moveTo>
                    <a:pt x="4384" y="924"/>
                  </a:moveTo>
                  <a:lnTo>
                    <a:pt x="4384" y="9272"/>
                  </a:lnTo>
                  <a:lnTo>
                    <a:pt x="4281" y="9272"/>
                  </a:lnTo>
                  <a:lnTo>
                    <a:pt x="4281" y="718"/>
                  </a:lnTo>
                  <a:cubicBezTo>
                    <a:pt x="4281" y="386"/>
                    <a:pt x="4012" y="117"/>
                    <a:pt x="3683" y="117"/>
                  </a:cubicBezTo>
                  <a:lnTo>
                    <a:pt x="705" y="117"/>
                  </a:lnTo>
                  <a:cubicBezTo>
                    <a:pt x="372" y="117"/>
                    <a:pt x="106" y="389"/>
                    <a:pt x="106" y="718"/>
                  </a:cubicBezTo>
                  <a:lnTo>
                    <a:pt x="106" y="9272"/>
                  </a:lnTo>
                  <a:lnTo>
                    <a:pt x="0" y="9272"/>
                  </a:lnTo>
                  <a:lnTo>
                    <a:pt x="0" y="924"/>
                  </a:lnTo>
                  <a:cubicBezTo>
                    <a:pt x="0" y="320"/>
                    <a:pt x="224" y="1"/>
                    <a:pt x="923" y="1"/>
                  </a:cubicBezTo>
                  <a:lnTo>
                    <a:pt x="3469" y="1"/>
                  </a:lnTo>
                  <a:cubicBezTo>
                    <a:pt x="4163" y="4"/>
                    <a:pt x="4384" y="304"/>
                    <a:pt x="4384" y="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4" name="Google Shape;2421;p38"/>
            <p:cNvSpPr/>
            <p:nvPr/>
          </p:nvSpPr>
          <p:spPr>
            <a:xfrm flipH="1">
              <a:off x="4902480" y="3393000"/>
              <a:ext cx="34920" cy="109080"/>
            </a:xfrm>
            <a:custGeom>
              <a:avLst/>
              <a:gdLst/>
              <a:ahLst/>
              <a:rect l="l" t="t" r="r" b="b"/>
              <a:pathLst>
                <a:path w="201" h="626">
                  <a:moveTo>
                    <a:pt x="0" y="1"/>
                  </a:moveTo>
                  <a:lnTo>
                    <a:pt x="201" y="1"/>
                  </a:lnTo>
                  <a:lnTo>
                    <a:pt x="201" y="626"/>
                  </a:lnTo>
                  <a:lnTo>
                    <a:pt x="0" y="62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5" name="Google Shape;2422;p38"/>
            <p:cNvSpPr/>
            <p:nvPr/>
          </p:nvSpPr>
          <p:spPr>
            <a:xfrm flipH="1">
              <a:off x="4902480" y="3477960"/>
              <a:ext cx="34920" cy="24480"/>
            </a:xfrm>
            <a:custGeom>
              <a:avLst/>
              <a:gdLst/>
              <a:ahLst/>
              <a:rect l="l" t="t" r="r" b="b"/>
              <a:pathLst>
                <a:path w="201" h="141">
                  <a:moveTo>
                    <a:pt x="0" y="1"/>
                  </a:moveTo>
                  <a:lnTo>
                    <a:pt x="201" y="1"/>
                  </a:lnTo>
                  <a:lnTo>
                    <a:pt x="201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6" name="Google Shape;2423;p38"/>
            <p:cNvSpPr/>
            <p:nvPr/>
          </p:nvSpPr>
          <p:spPr>
            <a:xfrm flipH="1">
              <a:off x="4430880" y="3393000"/>
              <a:ext cx="35280" cy="109080"/>
            </a:xfrm>
            <a:custGeom>
              <a:avLst/>
              <a:gdLst/>
              <a:ahLst/>
              <a:rect l="l" t="t" r="r" b="b"/>
              <a:pathLst>
                <a:path w="204" h="626">
                  <a:moveTo>
                    <a:pt x="0" y="1"/>
                  </a:moveTo>
                  <a:lnTo>
                    <a:pt x="203" y="1"/>
                  </a:lnTo>
                  <a:lnTo>
                    <a:pt x="203" y="626"/>
                  </a:lnTo>
                  <a:lnTo>
                    <a:pt x="0" y="62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7" name="Google Shape;2424;p38"/>
            <p:cNvSpPr/>
            <p:nvPr/>
          </p:nvSpPr>
          <p:spPr>
            <a:xfrm flipH="1">
              <a:off x="4430880" y="3477960"/>
              <a:ext cx="35280" cy="24480"/>
            </a:xfrm>
            <a:custGeom>
              <a:avLst/>
              <a:gdLst/>
              <a:ahLst/>
              <a:rect l="l" t="t" r="r" b="b"/>
              <a:pathLst>
                <a:path w="204" h="141">
                  <a:moveTo>
                    <a:pt x="0" y="1"/>
                  </a:moveTo>
                  <a:lnTo>
                    <a:pt x="203" y="1"/>
                  </a:lnTo>
                  <a:lnTo>
                    <a:pt x="203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Google Shape;2425;p38"/>
            <p:cNvSpPr/>
            <p:nvPr/>
          </p:nvSpPr>
          <p:spPr>
            <a:xfrm flipH="1">
              <a:off x="4902480" y="3407400"/>
              <a:ext cx="34920" cy="11880"/>
            </a:xfrm>
            <a:custGeom>
              <a:avLst/>
              <a:gdLst/>
              <a:ahLst/>
              <a:rect l="l" t="t" r="r" b="b"/>
              <a:pathLst>
                <a:path w="201" h="69">
                  <a:moveTo>
                    <a:pt x="0" y="0"/>
                  </a:moveTo>
                  <a:lnTo>
                    <a:pt x="201" y="0"/>
                  </a:lnTo>
                  <a:lnTo>
                    <a:pt x="201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9" name="Google Shape;2426;p38"/>
            <p:cNvSpPr/>
            <p:nvPr/>
          </p:nvSpPr>
          <p:spPr>
            <a:xfrm flipH="1">
              <a:off x="5036760" y="3626640"/>
              <a:ext cx="109800" cy="3492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0" name="Google Shape;2427;p38"/>
            <p:cNvSpPr/>
            <p:nvPr/>
          </p:nvSpPr>
          <p:spPr>
            <a:xfrm flipH="1">
              <a:off x="5036760" y="3626640"/>
              <a:ext cx="24840" cy="3492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1" name="Google Shape;2428;p38"/>
            <p:cNvSpPr/>
            <p:nvPr/>
          </p:nvSpPr>
          <p:spPr>
            <a:xfrm flipH="1">
              <a:off x="5120280" y="3626640"/>
              <a:ext cx="12240" cy="3492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2" name="Google Shape;2429;p38"/>
            <p:cNvSpPr/>
            <p:nvPr/>
          </p:nvSpPr>
          <p:spPr>
            <a:xfrm flipH="1">
              <a:off x="5036760" y="4110480"/>
              <a:ext cx="109800" cy="3492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3" name="Google Shape;2430;p38"/>
            <p:cNvSpPr/>
            <p:nvPr/>
          </p:nvSpPr>
          <p:spPr>
            <a:xfrm flipH="1">
              <a:off x="5036760" y="4110480"/>
              <a:ext cx="24840" cy="3492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4" name="Google Shape;2431;p38"/>
            <p:cNvSpPr/>
            <p:nvPr/>
          </p:nvSpPr>
          <p:spPr>
            <a:xfrm flipH="1">
              <a:off x="5120280" y="4110480"/>
              <a:ext cx="12240" cy="3492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5" name="Google Shape;2432;p38"/>
            <p:cNvSpPr/>
            <p:nvPr/>
          </p:nvSpPr>
          <p:spPr>
            <a:xfrm flipH="1">
              <a:off x="5036760" y="4593960"/>
              <a:ext cx="109800" cy="3492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6" name="Google Shape;2433;p38"/>
            <p:cNvSpPr/>
            <p:nvPr/>
          </p:nvSpPr>
          <p:spPr>
            <a:xfrm flipH="1">
              <a:off x="5036760" y="4593960"/>
              <a:ext cx="24840" cy="3492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Google Shape;2434;p38"/>
            <p:cNvSpPr/>
            <p:nvPr/>
          </p:nvSpPr>
          <p:spPr>
            <a:xfrm flipH="1">
              <a:off x="5120280" y="4593960"/>
              <a:ext cx="12240" cy="3492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8" name="Google Shape;2435;p38"/>
            <p:cNvSpPr/>
            <p:nvPr/>
          </p:nvSpPr>
          <p:spPr>
            <a:xfrm flipH="1">
              <a:off x="5036760" y="5088960"/>
              <a:ext cx="109800" cy="35280"/>
            </a:xfrm>
            <a:custGeom>
              <a:avLst/>
              <a:gdLst/>
              <a:ahLst/>
              <a:rect l="l" t="t" r="r" b="b"/>
              <a:pathLst>
                <a:path w="629" h="204">
                  <a:moveTo>
                    <a:pt x="628" y="203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9" name="Google Shape;2436;p38"/>
            <p:cNvSpPr/>
            <p:nvPr/>
          </p:nvSpPr>
          <p:spPr>
            <a:xfrm flipH="1">
              <a:off x="5036760" y="5088960"/>
              <a:ext cx="24840" cy="35280"/>
            </a:xfrm>
            <a:custGeom>
              <a:avLst/>
              <a:gdLst/>
              <a:ahLst/>
              <a:rect l="l" t="t" r="r" b="b"/>
              <a:pathLst>
                <a:path w="144" h="204">
                  <a:moveTo>
                    <a:pt x="143" y="203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0" name="Google Shape;2437;p38"/>
            <p:cNvSpPr/>
            <p:nvPr/>
          </p:nvSpPr>
          <p:spPr>
            <a:xfrm flipH="1">
              <a:off x="5120280" y="5088960"/>
              <a:ext cx="12240" cy="35280"/>
            </a:xfrm>
            <a:custGeom>
              <a:avLst/>
              <a:gdLst/>
              <a:ahLst/>
              <a:rect l="l" t="t" r="r" b="b"/>
              <a:pathLst>
                <a:path w="73" h="204">
                  <a:moveTo>
                    <a:pt x="72" y="203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1" name="Google Shape;2438;p38"/>
            <p:cNvSpPr/>
            <p:nvPr/>
          </p:nvSpPr>
          <p:spPr>
            <a:xfrm flipH="1">
              <a:off x="4221000" y="5088960"/>
              <a:ext cx="109080" cy="35280"/>
            </a:xfrm>
            <a:custGeom>
              <a:avLst/>
              <a:gdLst/>
              <a:ahLst/>
              <a:rect l="l" t="t" r="r" b="b"/>
              <a:pathLst>
                <a:path w="626" h="204">
                  <a:moveTo>
                    <a:pt x="625" y="203"/>
                  </a:moveTo>
                  <a:lnTo>
                    <a:pt x="625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2" name="Google Shape;2439;p38"/>
            <p:cNvSpPr/>
            <p:nvPr/>
          </p:nvSpPr>
          <p:spPr>
            <a:xfrm flipH="1">
              <a:off x="4221720" y="5088960"/>
              <a:ext cx="24480" cy="35280"/>
            </a:xfrm>
            <a:custGeom>
              <a:avLst/>
              <a:gdLst/>
              <a:ahLst/>
              <a:rect l="l" t="t" r="r" b="b"/>
              <a:pathLst>
                <a:path w="141" h="204">
                  <a:moveTo>
                    <a:pt x="140" y="203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3" name="Google Shape;2440;p38"/>
            <p:cNvSpPr/>
            <p:nvPr/>
          </p:nvSpPr>
          <p:spPr>
            <a:xfrm flipH="1">
              <a:off x="4304160" y="5088960"/>
              <a:ext cx="11880" cy="35280"/>
            </a:xfrm>
            <a:custGeom>
              <a:avLst/>
              <a:gdLst/>
              <a:ahLst/>
              <a:rect l="l" t="t" r="r" b="b"/>
              <a:pathLst>
                <a:path w="70" h="204">
                  <a:moveTo>
                    <a:pt x="69" y="203"/>
                  </a:moveTo>
                  <a:lnTo>
                    <a:pt x="69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4" name="Google Shape;2441;p38"/>
            <p:cNvSpPr/>
            <p:nvPr/>
          </p:nvSpPr>
          <p:spPr>
            <a:xfrm flipH="1">
              <a:off x="4221000" y="4110480"/>
              <a:ext cx="109080" cy="34920"/>
            </a:xfrm>
            <a:custGeom>
              <a:avLst/>
              <a:gdLst/>
              <a:ahLst/>
              <a:rect l="l" t="t" r="r" b="b"/>
              <a:pathLst>
                <a:path w="626" h="201">
                  <a:moveTo>
                    <a:pt x="625" y="201"/>
                  </a:moveTo>
                  <a:lnTo>
                    <a:pt x="625" y="0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5" name="Google Shape;2442;p38"/>
            <p:cNvSpPr/>
            <p:nvPr/>
          </p:nvSpPr>
          <p:spPr>
            <a:xfrm flipH="1">
              <a:off x="4221720" y="4110480"/>
              <a:ext cx="24480" cy="34920"/>
            </a:xfrm>
            <a:custGeom>
              <a:avLst/>
              <a:gdLst/>
              <a:ahLst/>
              <a:rect l="l" t="t" r="r" b="b"/>
              <a:pathLst>
                <a:path w="141" h="201">
                  <a:moveTo>
                    <a:pt x="140" y="201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6" name="Google Shape;2443;p38"/>
            <p:cNvSpPr/>
            <p:nvPr/>
          </p:nvSpPr>
          <p:spPr>
            <a:xfrm flipH="1">
              <a:off x="4304160" y="4110480"/>
              <a:ext cx="11880" cy="34920"/>
            </a:xfrm>
            <a:custGeom>
              <a:avLst/>
              <a:gdLst/>
              <a:ahLst/>
              <a:rect l="l" t="t" r="r" b="b"/>
              <a:pathLst>
                <a:path w="70" h="201">
                  <a:moveTo>
                    <a:pt x="69" y="201"/>
                  </a:moveTo>
                  <a:lnTo>
                    <a:pt x="69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7" name="Google Shape;2444;p38"/>
            <p:cNvSpPr/>
            <p:nvPr/>
          </p:nvSpPr>
          <p:spPr>
            <a:xfrm flipH="1">
              <a:off x="4430880" y="3407400"/>
              <a:ext cx="35280" cy="11880"/>
            </a:xfrm>
            <a:custGeom>
              <a:avLst/>
              <a:gdLst/>
              <a:ahLst/>
              <a:rect l="l" t="t" r="r" b="b"/>
              <a:pathLst>
                <a:path w="204" h="69">
                  <a:moveTo>
                    <a:pt x="0" y="0"/>
                  </a:moveTo>
                  <a:lnTo>
                    <a:pt x="203" y="0"/>
                  </a:lnTo>
                  <a:lnTo>
                    <a:pt x="203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8" name="Google Shape;2445;p38"/>
            <p:cNvSpPr/>
            <p:nvPr/>
          </p:nvSpPr>
          <p:spPr>
            <a:xfrm flipH="1">
              <a:off x="4221000" y="3626640"/>
              <a:ext cx="109080" cy="34920"/>
            </a:xfrm>
            <a:custGeom>
              <a:avLst/>
              <a:gdLst/>
              <a:ahLst/>
              <a:rect l="l" t="t" r="r" b="b"/>
              <a:pathLst>
                <a:path w="626" h="201">
                  <a:moveTo>
                    <a:pt x="625" y="0"/>
                  </a:moveTo>
                  <a:lnTo>
                    <a:pt x="625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9" name="Google Shape;2446;p38"/>
            <p:cNvSpPr/>
            <p:nvPr/>
          </p:nvSpPr>
          <p:spPr>
            <a:xfrm flipH="1">
              <a:off x="4221720" y="3626640"/>
              <a:ext cx="24480" cy="34920"/>
            </a:xfrm>
            <a:custGeom>
              <a:avLst/>
              <a:gdLst/>
              <a:ahLst/>
              <a:rect l="l" t="t" r="r" b="b"/>
              <a:pathLst>
                <a:path w="141" h="201">
                  <a:moveTo>
                    <a:pt x="140" y="0"/>
                  </a:moveTo>
                  <a:lnTo>
                    <a:pt x="14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0" name="Google Shape;2447;p38"/>
            <p:cNvSpPr/>
            <p:nvPr/>
          </p:nvSpPr>
          <p:spPr>
            <a:xfrm flipH="1">
              <a:off x="4304160" y="3626640"/>
              <a:ext cx="11880" cy="34920"/>
            </a:xfrm>
            <a:custGeom>
              <a:avLst/>
              <a:gdLst/>
              <a:ahLst/>
              <a:rect l="l" t="t" r="r" b="b"/>
              <a:pathLst>
                <a:path w="70" h="201">
                  <a:moveTo>
                    <a:pt x="69" y="0"/>
                  </a:moveTo>
                  <a:lnTo>
                    <a:pt x="69" y="201"/>
                  </a:lnTo>
                  <a:lnTo>
                    <a:pt x="1" y="2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1" name="Google Shape;2448;p38"/>
            <p:cNvSpPr/>
            <p:nvPr/>
          </p:nvSpPr>
          <p:spPr>
            <a:xfrm flipH="1">
              <a:off x="4220640" y="4593960"/>
              <a:ext cx="109800" cy="3492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35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2" name="Google Shape;2449;p38"/>
            <p:cNvSpPr/>
            <p:nvPr/>
          </p:nvSpPr>
          <p:spPr>
            <a:xfrm flipH="1">
              <a:off x="4220640" y="4593960"/>
              <a:ext cx="24840" cy="3492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3" name="Google Shape;2450;p38"/>
            <p:cNvSpPr/>
            <p:nvPr/>
          </p:nvSpPr>
          <p:spPr>
            <a:xfrm flipH="1">
              <a:off x="4304160" y="4593960"/>
              <a:ext cx="12240" cy="3492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04" name="PlaceHolder 1"/>
          <p:cNvSpPr>
            <a:spLocks noGrp="1"/>
          </p:cNvSpPr>
          <p:nvPr>
            <p:ph type="title"/>
          </p:nvPr>
        </p:nvSpPr>
        <p:spPr>
          <a:xfrm>
            <a:off x="1214640" y="879120"/>
            <a:ext cx="4331880" cy="191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pc="-1" strike="noStrike">
                <a:solidFill>
                  <a:srgbClr val="20124d"/>
                </a:solidFill>
                <a:latin typeface="Cooper Black"/>
                <a:ea typeface="Days One"/>
              </a:rPr>
              <a:t>L’énergie nucléaire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5" name="PlaceHolder 2"/>
          <p:cNvSpPr>
            <a:spLocks noGrp="1"/>
          </p:cNvSpPr>
          <p:nvPr>
            <p:ph type="subTitle"/>
          </p:nvPr>
        </p:nvSpPr>
        <p:spPr>
          <a:xfrm>
            <a:off x="1228320" y="2971080"/>
            <a:ext cx="2321280" cy="693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1800" spc="-1" strike="noStrike">
                <a:solidFill>
                  <a:srgbClr val="20124d"/>
                </a:solidFill>
                <a:latin typeface="Cooper Black"/>
                <a:ea typeface="Karla Medium"/>
              </a:rPr>
              <a:t>les avantages</a:t>
            </a:r>
            <a:endParaRPr b="0" lang="fr-FR" sz="1800" spc="-1" strike="noStrike">
              <a:latin typeface="Arial"/>
            </a:endParaRPr>
          </a:p>
        </p:txBody>
      </p:sp>
      <p:grpSp>
        <p:nvGrpSpPr>
          <p:cNvPr id="1206" name="Google Shape;2453;p38"/>
          <p:cNvGrpSpPr/>
          <p:nvPr/>
        </p:nvGrpSpPr>
        <p:grpSpPr>
          <a:xfrm>
            <a:off x="7558920" y="2021400"/>
            <a:ext cx="2985480" cy="3121560"/>
            <a:chOff x="7558920" y="2021400"/>
            <a:chExt cx="2985480" cy="3121560"/>
          </a:xfrm>
        </p:grpSpPr>
        <p:sp>
          <p:nvSpPr>
            <p:cNvPr id="1207" name="Google Shape;2454;p38"/>
            <p:cNvSpPr/>
            <p:nvPr/>
          </p:nvSpPr>
          <p:spPr>
            <a:xfrm>
              <a:off x="7559280" y="2021400"/>
              <a:ext cx="2985120" cy="2991600"/>
            </a:xfrm>
            <a:custGeom>
              <a:avLst/>
              <a:gdLst/>
              <a:ahLst/>
              <a:rect l="l" t="t" r="r" b="b"/>
              <a:pathLst>
                <a:path w="21688" h="21736">
                  <a:moveTo>
                    <a:pt x="17631" y="11438"/>
                  </a:moveTo>
                  <a:cubicBezTo>
                    <a:pt x="16655" y="6969"/>
                    <a:pt x="17278" y="869"/>
                    <a:pt x="17278" y="869"/>
                  </a:cubicBezTo>
                  <a:cubicBezTo>
                    <a:pt x="17278" y="869"/>
                    <a:pt x="14851" y="1"/>
                    <a:pt x="10842" y="1"/>
                  </a:cubicBezTo>
                  <a:cubicBezTo>
                    <a:pt x="6830" y="1"/>
                    <a:pt x="4406" y="869"/>
                    <a:pt x="4406" y="869"/>
                  </a:cubicBezTo>
                  <a:cubicBezTo>
                    <a:pt x="4406" y="869"/>
                    <a:pt x="5028" y="6969"/>
                    <a:pt x="4052" y="11438"/>
                  </a:cubicBezTo>
                  <a:cubicBezTo>
                    <a:pt x="3090" y="15837"/>
                    <a:pt x="1" y="21735"/>
                    <a:pt x="1" y="21735"/>
                  </a:cubicBezTo>
                  <a:lnTo>
                    <a:pt x="10844" y="21735"/>
                  </a:lnTo>
                  <a:lnTo>
                    <a:pt x="21688" y="21735"/>
                  </a:lnTo>
                  <a:cubicBezTo>
                    <a:pt x="21683" y="21735"/>
                    <a:pt x="18594" y="15837"/>
                    <a:pt x="17631" y="11438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8" name="Google Shape;2455;p38"/>
            <p:cNvSpPr/>
            <p:nvPr/>
          </p:nvSpPr>
          <p:spPr>
            <a:xfrm>
              <a:off x="7558920" y="2022120"/>
              <a:ext cx="2984760" cy="2990880"/>
            </a:xfrm>
            <a:custGeom>
              <a:avLst/>
              <a:gdLst/>
              <a:ahLst/>
              <a:rect l="l" t="t" r="r" b="b"/>
              <a:pathLst>
                <a:path w="21685" h="21730">
                  <a:moveTo>
                    <a:pt x="21685" y="21729"/>
                  </a:moveTo>
                  <a:lnTo>
                    <a:pt x="0" y="21729"/>
                  </a:lnTo>
                  <a:cubicBezTo>
                    <a:pt x="0" y="21729"/>
                    <a:pt x="3089" y="15831"/>
                    <a:pt x="4052" y="11432"/>
                  </a:cubicBezTo>
                  <a:cubicBezTo>
                    <a:pt x="5028" y="6963"/>
                    <a:pt x="4405" y="865"/>
                    <a:pt x="4405" y="865"/>
                  </a:cubicBezTo>
                  <a:cubicBezTo>
                    <a:pt x="4405" y="865"/>
                    <a:pt x="5051" y="633"/>
                    <a:pt x="6225" y="409"/>
                  </a:cubicBezTo>
                  <a:cubicBezTo>
                    <a:pt x="6199" y="3872"/>
                    <a:pt x="6315" y="13304"/>
                    <a:pt x="8406" y="13711"/>
                  </a:cubicBezTo>
                  <a:cubicBezTo>
                    <a:pt x="10606" y="14135"/>
                    <a:pt x="11089" y="3173"/>
                    <a:pt x="11181" y="0"/>
                  </a:cubicBezTo>
                  <a:cubicBezTo>
                    <a:pt x="14988" y="47"/>
                    <a:pt x="17277" y="865"/>
                    <a:pt x="17277" y="865"/>
                  </a:cubicBezTo>
                  <a:cubicBezTo>
                    <a:pt x="17277" y="865"/>
                    <a:pt x="16655" y="6966"/>
                    <a:pt x="17631" y="11432"/>
                  </a:cubicBezTo>
                  <a:cubicBezTo>
                    <a:pt x="18596" y="15831"/>
                    <a:pt x="21685" y="21729"/>
                    <a:pt x="21685" y="217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9" name="Google Shape;2456;p38"/>
            <p:cNvSpPr/>
            <p:nvPr/>
          </p:nvSpPr>
          <p:spPr>
            <a:xfrm>
              <a:off x="9382320" y="2036160"/>
              <a:ext cx="1161360" cy="2976840"/>
            </a:xfrm>
            <a:custGeom>
              <a:avLst/>
              <a:gdLst/>
              <a:ahLst/>
              <a:rect l="l" t="t" r="r" b="b"/>
              <a:pathLst>
                <a:path w="8439" h="21628">
                  <a:moveTo>
                    <a:pt x="8439" y="21627"/>
                  </a:moveTo>
                  <a:lnTo>
                    <a:pt x="2103" y="21627"/>
                  </a:lnTo>
                  <a:cubicBezTo>
                    <a:pt x="2103" y="21627"/>
                    <a:pt x="721" y="16173"/>
                    <a:pt x="362" y="11245"/>
                  </a:cubicBezTo>
                  <a:cubicBezTo>
                    <a:pt x="1" y="6355"/>
                    <a:pt x="32" y="93"/>
                    <a:pt x="32" y="1"/>
                  </a:cubicBezTo>
                  <a:cubicBezTo>
                    <a:pt x="2570" y="236"/>
                    <a:pt x="4034" y="761"/>
                    <a:pt x="4034" y="761"/>
                  </a:cubicBezTo>
                  <a:cubicBezTo>
                    <a:pt x="4034" y="761"/>
                    <a:pt x="3411" y="6861"/>
                    <a:pt x="4387" y="11327"/>
                  </a:cubicBezTo>
                  <a:cubicBezTo>
                    <a:pt x="5350" y="15729"/>
                    <a:pt x="8439" y="21627"/>
                    <a:pt x="8439" y="21627"/>
                  </a:cubicBez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0" name="Google Shape;2457;p38"/>
            <p:cNvSpPr/>
            <p:nvPr/>
          </p:nvSpPr>
          <p:spPr>
            <a:xfrm>
              <a:off x="9691920" y="2085840"/>
              <a:ext cx="852120" cy="2927520"/>
            </a:xfrm>
            <a:custGeom>
              <a:avLst/>
              <a:gdLst/>
              <a:ahLst/>
              <a:rect l="l" t="t" r="r" b="b"/>
              <a:pathLst>
                <a:path w="6192" h="21269">
                  <a:moveTo>
                    <a:pt x="6192" y="21268"/>
                  </a:moveTo>
                  <a:lnTo>
                    <a:pt x="3219" y="21268"/>
                  </a:lnTo>
                  <a:cubicBezTo>
                    <a:pt x="3219" y="21268"/>
                    <a:pt x="1299" y="16143"/>
                    <a:pt x="576" y="10886"/>
                  </a:cubicBezTo>
                  <a:cubicBezTo>
                    <a:pt x="1" y="6684"/>
                    <a:pt x="244" y="1406"/>
                    <a:pt x="244" y="1"/>
                  </a:cubicBezTo>
                  <a:cubicBezTo>
                    <a:pt x="1243" y="206"/>
                    <a:pt x="1784" y="402"/>
                    <a:pt x="1784" y="402"/>
                  </a:cubicBezTo>
                  <a:cubicBezTo>
                    <a:pt x="1784" y="402"/>
                    <a:pt x="1162" y="6502"/>
                    <a:pt x="2138" y="10968"/>
                  </a:cubicBezTo>
                  <a:cubicBezTo>
                    <a:pt x="3103" y="15370"/>
                    <a:pt x="6192" y="21268"/>
                    <a:pt x="6192" y="21268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1" name="Google Shape;2458;p38"/>
            <p:cNvSpPr/>
            <p:nvPr/>
          </p:nvSpPr>
          <p:spPr>
            <a:xfrm>
              <a:off x="7757280" y="2050920"/>
              <a:ext cx="912240" cy="2962440"/>
            </a:xfrm>
            <a:custGeom>
              <a:avLst/>
              <a:gdLst/>
              <a:ahLst/>
              <a:rect l="l" t="t" r="r" b="b"/>
              <a:pathLst>
                <a:path w="6629" h="21522">
                  <a:moveTo>
                    <a:pt x="6067" y="11261"/>
                  </a:moveTo>
                  <a:cubicBezTo>
                    <a:pt x="5458" y="16262"/>
                    <a:pt x="3411" y="21207"/>
                    <a:pt x="3279" y="21521"/>
                  </a:cubicBezTo>
                  <a:lnTo>
                    <a:pt x="0" y="21521"/>
                  </a:lnTo>
                  <a:cubicBezTo>
                    <a:pt x="0" y="21521"/>
                    <a:pt x="3089" y="15621"/>
                    <a:pt x="4052" y="11224"/>
                  </a:cubicBezTo>
                  <a:cubicBezTo>
                    <a:pt x="4941" y="7167"/>
                    <a:pt x="4455" y="1330"/>
                    <a:pt x="4355" y="288"/>
                  </a:cubicBezTo>
                  <a:cubicBezTo>
                    <a:pt x="4817" y="188"/>
                    <a:pt x="5384" y="85"/>
                    <a:pt x="6051" y="0"/>
                  </a:cubicBezTo>
                  <a:cubicBezTo>
                    <a:pt x="6162" y="1135"/>
                    <a:pt x="6629" y="6650"/>
                    <a:pt x="6067" y="1126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Google Shape;2459;p38"/>
            <p:cNvSpPr/>
            <p:nvPr/>
          </p:nvSpPr>
          <p:spPr>
            <a:xfrm>
              <a:off x="7558920" y="5013360"/>
              <a:ext cx="2984760" cy="129600"/>
            </a:xfrm>
            <a:custGeom>
              <a:avLst/>
              <a:gdLst/>
              <a:ahLst/>
              <a:rect l="l" t="t" r="r" b="b"/>
              <a:pathLst>
                <a:path w="21685" h="945">
                  <a:moveTo>
                    <a:pt x="0" y="0"/>
                  </a:moveTo>
                  <a:lnTo>
                    <a:pt x="21685" y="0"/>
                  </a:lnTo>
                  <a:lnTo>
                    <a:pt x="21685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3" name="Google Shape;2460;p38"/>
            <p:cNvSpPr/>
            <p:nvPr/>
          </p:nvSpPr>
          <p:spPr>
            <a:xfrm>
              <a:off x="8186040" y="2274480"/>
              <a:ext cx="1728720" cy="295560"/>
            </a:xfrm>
            <a:custGeom>
              <a:avLst/>
              <a:gdLst/>
              <a:ahLst/>
              <a:rect l="l" t="t" r="r" b="b"/>
              <a:pathLst>
                <a:path w="12562" h="2150">
                  <a:moveTo>
                    <a:pt x="12543" y="2150"/>
                  </a:moveTo>
                  <a:cubicBezTo>
                    <a:pt x="12551" y="1955"/>
                    <a:pt x="12553" y="1765"/>
                    <a:pt x="12561" y="1583"/>
                  </a:cubicBezTo>
                  <a:cubicBezTo>
                    <a:pt x="6890" y="0"/>
                    <a:pt x="1923" y="923"/>
                    <a:pt x="0" y="1409"/>
                  </a:cubicBezTo>
                  <a:cubicBezTo>
                    <a:pt x="11" y="1643"/>
                    <a:pt x="19" y="1889"/>
                    <a:pt x="24" y="2147"/>
                  </a:cubicBezTo>
                  <a:cubicBezTo>
                    <a:pt x="5524" y="615"/>
                    <a:pt x="10572" y="1628"/>
                    <a:pt x="12543" y="2150"/>
                  </a:cubicBezTo>
                  <a:close/>
                </a:path>
              </a:pathLst>
            </a:custGeom>
            <a:solidFill>
              <a:srgbClr val="e9788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4" name="Google Shape;2461;p38"/>
            <p:cNvSpPr/>
            <p:nvPr/>
          </p:nvSpPr>
          <p:spPr>
            <a:xfrm>
              <a:off x="8186040" y="2274480"/>
              <a:ext cx="1728720" cy="295560"/>
            </a:xfrm>
            <a:custGeom>
              <a:avLst/>
              <a:gdLst/>
              <a:ahLst/>
              <a:rect l="l" t="t" r="r" b="b"/>
              <a:pathLst>
                <a:path w="12562" h="2150">
                  <a:moveTo>
                    <a:pt x="12543" y="2150"/>
                  </a:moveTo>
                  <a:cubicBezTo>
                    <a:pt x="12551" y="1955"/>
                    <a:pt x="12553" y="1765"/>
                    <a:pt x="12561" y="1583"/>
                  </a:cubicBezTo>
                  <a:cubicBezTo>
                    <a:pt x="6890" y="0"/>
                    <a:pt x="1923" y="923"/>
                    <a:pt x="0" y="1409"/>
                  </a:cubicBezTo>
                  <a:cubicBezTo>
                    <a:pt x="11" y="1643"/>
                    <a:pt x="19" y="1889"/>
                    <a:pt x="24" y="2147"/>
                  </a:cubicBezTo>
                  <a:cubicBezTo>
                    <a:pt x="5524" y="615"/>
                    <a:pt x="10572" y="1628"/>
                    <a:pt x="12543" y="215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50000">
                  <a:srgbClr val="ffffff"/>
                </a:gs>
                <a:gs pos="100000">
                  <a:srgbClr val="e43107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Google Shape;2462;p38"/>
            <p:cNvSpPr/>
            <p:nvPr/>
          </p:nvSpPr>
          <p:spPr>
            <a:xfrm>
              <a:off x="8192160" y="2533680"/>
              <a:ext cx="1718640" cy="292680"/>
            </a:xfrm>
            <a:custGeom>
              <a:avLst/>
              <a:gdLst/>
              <a:ahLst/>
              <a:rect l="l" t="t" r="r" b="b"/>
              <a:pathLst>
                <a:path w="12488" h="2130">
                  <a:moveTo>
                    <a:pt x="12487" y="2129"/>
                  </a:moveTo>
                  <a:cubicBezTo>
                    <a:pt x="12485" y="1937"/>
                    <a:pt x="12485" y="1744"/>
                    <a:pt x="12485" y="1557"/>
                  </a:cubicBezTo>
                  <a:cubicBezTo>
                    <a:pt x="6866" y="1"/>
                    <a:pt x="1947" y="895"/>
                    <a:pt x="3" y="1383"/>
                  </a:cubicBezTo>
                  <a:cubicBezTo>
                    <a:pt x="3" y="1625"/>
                    <a:pt x="3" y="1873"/>
                    <a:pt x="0" y="2126"/>
                  </a:cubicBezTo>
                  <a:cubicBezTo>
                    <a:pt x="5476" y="605"/>
                    <a:pt x="10506" y="1602"/>
                    <a:pt x="12487" y="2129"/>
                  </a:cubicBezTo>
                  <a:close/>
                </a:path>
              </a:pathLst>
            </a:custGeom>
            <a:solidFill>
              <a:srgbClr val="e9788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6" name="Google Shape;2463;p38"/>
            <p:cNvSpPr/>
            <p:nvPr/>
          </p:nvSpPr>
          <p:spPr>
            <a:xfrm>
              <a:off x="8192160" y="2533680"/>
              <a:ext cx="1718640" cy="292680"/>
            </a:xfrm>
            <a:custGeom>
              <a:avLst/>
              <a:gdLst/>
              <a:ahLst/>
              <a:rect l="l" t="t" r="r" b="b"/>
              <a:pathLst>
                <a:path w="12488" h="2130">
                  <a:moveTo>
                    <a:pt x="12487" y="2129"/>
                  </a:moveTo>
                  <a:cubicBezTo>
                    <a:pt x="12485" y="1937"/>
                    <a:pt x="12485" y="1744"/>
                    <a:pt x="12485" y="1557"/>
                  </a:cubicBezTo>
                  <a:cubicBezTo>
                    <a:pt x="6866" y="1"/>
                    <a:pt x="1947" y="895"/>
                    <a:pt x="3" y="1383"/>
                  </a:cubicBezTo>
                  <a:cubicBezTo>
                    <a:pt x="3" y="1625"/>
                    <a:pt x="3" y="1873"/>
                    <a:pt x="0" y="2126"/>
                  </a:cubicBezTo>
                  <a:cubicBezTo>
                    <a:pt x="5476" y="605"/>
                    <a:pt x="10506" y="1602"/>
                    <a:pt x="12487" y="2129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50000">
                  <a:srgbClr val="ffffff"/>
                </a:gs>
                <a:gs pos="100000">
                  <a:srgbClr val="e43107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7" name="Google Shape;2464;p38"/>
            <p:cNvSpPr/>
            <p:nvPr/>
          </p:nvSpPr>
          <p:spPr>
            <a:xfrm>
              <a:off x="7754760" y="5014800"/>
              <a:ext cx="444600" cy="128160"/>
            </a:xfrm>
            <a:custGeom>
              <a:avLst/>
              <a:gdLst/>
              <a:ahLst/>
              <a:rect l="l" t="t" r="r" b="b"/>
              <a:pathLst>
                <a:path w="3272" h="945">
                  <a:moveTo>
                    <a:pt x="0" y="0"/>
                  </a:moveTo>
                  <a:lnTo>
                    <a:pt x="3271" y="0"/>
                  </a:lnTo>
                  <a:lnTo>
                    <a:pt x="3271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8" name="Google Shape;2465;p38"/>
            <p:cNvSpPr/>
            <p:nvPr/>
          </p:nvSpPr>
          <p:spPr>
            <a:xfrm>
              <a:off x="9671760" y="5013360"/>
              <a:ext cx="871920" cy="129600"/>
            </a:xfrm>
            <a:custGeom>
              <a:avLst/>
              <a:gdLst/>
              <a:ahLst/>
              <a:rect l="l" t="t" r="r" b="b"/>
              <a:pathLst>
                <a:path w="6337" h="945">
                  <a:moveTo>
                    <a:pt x="1" y="0"/>
                  </a:moveTo>
                  <a:lnTo>
                    <a:pt x="6337" y="0"/>
                  </a:lnTo>
                  <a:lnTo>
                    <a:pt x="6337" y="945"/>
                  </a:lnTo>
                  <a:lnTo>
                    <a:pt x="1" y="945"/>
                  </a:lnTo>
                  <a:close/>
                </a:path>
              </a:pathLst>
            </a:custGeom>
            <a:solidFill>
              <a:srgbClr val="515559">
                <a:alpha val="3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9" name="Google Shape;2466;p38"/>
            <p:cNvSpPr/>
            <p:nvPr/>
          </p:nvSpPr>
          <p:spPr>
            <a:xfrm>
              <a:off x="10134360" y="5013360"/>
              <a:ext cx="409320" cy="129600"/>
            </a:xfrm>
            <a:custGeom>
              <a:avLst/>
              <a:gdLst/>
              <a:ahLst/>
              <a:rect l="l" t="t" r="r" b="b"/>
              <a:pathLst>
                <a:path w="2976" h="945">
                  <a:moveTo>
                    <a:pt x="0" y="0"/>
                  </a:moveTo>
                  <a:lnTo>
                    <a:pt x="2976" y="0"/>
                  </a:lnTo>
                  <a:lnTo>
                    <a:pt x="2976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rgbClr val="51555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20" name="Google Shape;2467;p38"/>
          <p:cNvGrpSpPr/>
          <p:nvPr/>
        </p:nvGrpSpPr>
        <p:grpSpPr>
          <a:xfrm>
            <a:off x="6181200" y="1252800"/>
            <a:ext cx="1733760" cy="3839040"/>
            <a:chOff x="6181200" y="1252800"/>
            <a:chExt cx="1733760" cy="3839040"/>
          </a:xfrm>
        </p:grpSpPr>
        <p:sp>
          <p:nvSpPr>
            <p:cNvPr id="1221" name="Google Shape;2468;p38"/>
            <p:cNvSpPr/>
            <p:nvPr/>
          </p:nvSpPr>
          <p:spPr>
            <a:xfrm>
              <a:off x="6229080" y="2671920"/>
              <a:ext cx="1608480" cy="2419920"/>
            </a:xfrm>
            <a:custGeom>
              <a:avLst/>
              <a:gdLst/>
              <a:ahLst/>
              <a:rect l="l" t="t" r="r" b="b"/>
              <a:pathLst>
                <a:path w="9256" h="13922">
                  <a:moveTo>
                    <a:pt x="0" y="0"/>
                  </a:moveTo>
                  <a:lnTo>
                    <a:pt x="9256" y="0"/>
                  </a:lnTo>
                  <a:lnTo>
                    <a:pt x="9256" y="13922"/>
                  </a:lnTo>
                  <a:lnTo>
                    <a:pt x="0" y="13922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2" name="Google Shape;2469;p38"/>
            <p:cNvSpPr/>
            <p:nvPr/>
          </p:nvSpPr>
          <p:spPr>
            <a:xfrm>
              <a:off x="7119000" y="2671920"/>
              <a:ext cx="717840" cy="2419920"/>
            </a:xfrm>
            <a:custGeom>
              <a:avLst/>
              <a:gdLst/>
              <a:ahLst/>
              <a:rect l="l" t="t" r="r" b="b"/>
              <a:pathLst>
                <a:path w="4131" h="13922">
                  <a:moveTo>
                    <a:pt x="0" y="0"/>
                  </a:moveTo>
                  <a:lnTo>
                    <a:pt x="4131" y="0"/>
                  </a:lnTo>
                  <a:lnTo>
                    <a:pt x="4131" y="13922"/>
                  </a:lnTo>
                  <a:lnTo>
                    <a:pt x="0" y="13922"/>
                  </a:ln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3" name="Google Shape;2470;p38"/>
            <p:cNvSpPr/>
            <p:nvPr/>
          </p:nvSpPr>
          <p:spPr>
            <a:xfrm>
              <a:off x="7459560" y="2671920"/>
              <a:ext cx="377280" cy="2419920"/>
            </a:xfrm>
            <a:custGeom>
              <a:avLst/>
              <a:gdLst/>
              <a:ahLst/>
              <a:rect l="l" t="t" r="r" b="b"/>
              <a:pathLst>
                <a:path w="2172" h="13922">
                  <a:moveTo>
                    <a:pt x="1" y="0"/>
                  </a:moveTo>
                  <a:lnTo>
                    <a:pt x="2172" y="0"/>
                  </a:lnTo>
                  <a:lnTo>
                    <a:pt x="2172" y="13922"/>
                  </a:lnTo>
                  <a:lnTo>
                    <a:pt x="1" y="13922"/>
                  </a:ln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4" name="Google Shape;2471;p38"/>
            <p:cNvSpPr/>
            <p:nvPr/>
          </p:nvSpPr>
          <p:spPr>
            <a:xfrm>
              <a:off x="7288920" y="2671920"/>
              <a:ext cx="377640" cy="2419920"/>
            </a:xfrm>
            <a:custGeom>
              <a:avLst/>
              <a:gdLst/>
              <a:ahLst/>
              <a:rect l="l" t="t" r="r" b="b"/>
              <a:pathLst>
                <a:path w="2175" h="13922">
                  <a:moveTo>
                    <a:pt x="1" y="0"/>
                  </a:moveTo>
                  <a:lnTo>
                    <a:pt x="2174" y="0"/>
                  </a:lnTo>
                  <a:lnTo>
                    <a:pt x="2174" y="13922"/>
                  </a:lnTo>
                  <a:lnTo>
                    <a:pt x="1" y="13922"/>
                  </a:lnTo>
                  <a:close/>
                </a:path>
              </a:pathLst>
            </a:custGeom>
            <a:solidFill>
              <a:srgbClr val="f2f2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5" name="Google Shape;2472;p38"/>
            <p:cNvSpPr/>
            <p:nvPr/>
          </p:nvSpPr>
          <p:spPr>
            <a:xfrm>
              <a:off x="6370920" y="2671920"/>
              <a:ext cx="277200" cy="2419920"/>
            </a:xfrm>
            <a:custGeom>
              <a:avLst/>
              <a:gdLst/>
              <a:ahLst/>
              <a:rect l="l" t="t" r="r" b="b"/>
              <a:pathLst>
                <a:path w="1597" h="13922">
                  <a:moveTo>
                    <a:pt x="1" y="0"/>
                  </a:moveTo>
                  <a:lnTo>
                    <a:pt x="1597" y="0"/>
                  </a:lnTo>
                  <a:lnTo>
                    <a:pt x="1597" y="13922"/>
                  </a:lnTo>
                  <a:lnTo>
                    <a:pt x="1" y="13922"/>
                  </a:lnTo>
                  <a:close/>
                </a:path>
              </a:pathLst>
            </a:custGeom>
            <a:solidFill>
              <a:srgbClr val="f2f2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6" name="Google Shape;2473;p38"/>
            <p:cNvSpPr/>
            <p:nvPr/>
          </p:nvSpPr>
          <p:spPr>
            <a:xfrm>
              <a:off x="6490080" y="2671920"/>
              <a:ext cx="277200" cy="2419920"/>
            </a:xfrm>
            <a:custGeom>
              <a:avLst/>
              <a:gdLst/>
              <a:ahLst/>
              <a:rect l="l" t="t" r="r" b="b"/>
              <a:pathLst>
                <a:path w="1597" h="13922">
                  <a:moveTo>
                    <a:pt x="1" y="0"/>
                  </a:moveTo>
                  <a:lnTo>
                    <a:pt x="1597" y="0"/>
                  </a:lnTo>
                  <a:lnTo>
                    <a:pt x="1597" y="13922"/>
                  </a:lnTo>
                  <a:lnTo>
                    <a:pt x="1" y="13922"/>
                  </a:lnTo>
                  <a:close/>
                </a:path>
              </a:pathLst>
            </a:custGeom>
            <a:solidFill>
              <a:srgbClr val="515559">
                <a:alpha val="3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7" name="Google Shape;2474;p38"/>
            <p:cNvSpPr/>
            <p:nvPr/>
          </p:nvSpPr>
          <p:spPr>
            <a:xfrm>
              <a:off x="6181200" y="2596320"/>
              <a:ext cx="1733760" cy="75600"/>
            </a:xfrm>
            <a:custGeom>
              <a:avLst/>
              <a:gdLst/>
              <a:ahLst/>
              <a:rect l="l" t="t" r="r" b="b"/>
              <a:pathLst>
                <a:path w="9975" h="437">
                  <a:moveTo>
                    <a:pt x="1" y="1"/>
                  </a:moveTo>
                  <a:lnTo>
                    <a:pt x="9974" y="1"/>
                  </a:lnTo>
                  <a:lnTo>
                    <a:pt x="9974" y="436"/>
                  </a:lnTo>
                  <a:lnTo>
                    <a:pt x="1" y="436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8" name="Google Shape;2475;p38"/>
            <p:cNvSpPr/>
            <p:nvPr/>
          </p:nvSpPr>
          <p:spPr>
            <a:xfrm>
              <a:off x="7140960" y="2596320"/>
              <a:ext cx="774000" cy="75600"/>
            </a:xfrm>
            <a:custGeom>
              <a:avLst/>
              <a:gdLst/>
              <a:ahLst/>
              <a:rect l="l" t="t" r="r" b="b"/>
              <a:pathLst>
                <a:path w="4454" h="437">
                  <a:moveTo>
                    <a:pt x="1" y="1"/>
                  </a:moveTo>
                  <a:lnTo>
                    <a:pt x="4453" y="1"/>
                  </a:lnTo>
                  <a:lnTo>
                    <a:pt x="4453" y="436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8f8b8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9" name="Google Shape;2476;p38"/>
            <p:cNvSpPr/>
            <p:nvPr/>
          </p:nvSpPr>
          <p:spPr>
            <a:xfrm>
              <a:off x="7507800" y="2596320"/>
              <a:ext cx="406440" cy="75600"/>
            </a:xfrm>
            <a:custGeom>
              <a:avLst/>
              <a:gdLst/>
              <a:ahLst/>
              <a:rect l="l" t="t" r="r" b="b"/>
              <a:pathLst>
                <a:path w="2341" h="437">
                  <a:moveTo>
                    <a:pt x="1" y="1"/>
                  </a:moveTo>
                  <a:lnTo>
                    <a:pt x="2340" y="1"/>
                  </a:lnTo>
                  <a:lnTo>
                    <a:pt x="2340" y="436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0" name="Google Shape;2477;p38"/>
            <p:cNvSpPr/>
            <p:nvPr/>
          </p:nvSpPr>
          <p:spPr>
            <a:xfrm>
              <a:off x="7324200" y="2596320"/>
              <a:ext cx="406440" cy="75600"/>
            </a:xfrm>
            <a:custGeom>
              <a:avLst/>
              <a:gdLst/>
              <a:ahLst/>
              <a:rect l="l" t="t" r="r" b="b"/>
              <a:pathLst>
                <a:path w="2341" h="437">
                  <a:moveTo>
                    <a:pt x="1" y="1"/>
                  </a:moveTo>
                  <a:lnTo>
                    <a:pt x="2340" y="1"/>
                  </a:lnTo>
                  <a:lnTo>
                    <a:pt x="2340" y="436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1" name="Google Shape;2478;p38"/>
            <p:cNvSpPr/>
            <p:nvPr/>
          </p:nvSpPr>
          <p:spPr>
            <a:xfrm>
              <a:off x="6334200" y="2596320"/>
              <a:ext cx="298800" cy="75600"/>
            </a:xfrm>
            <a:custGeom>
              <a:avLst/>
              <a:gdLst/>
              <a:ahLst/>
              <a:rect l="l" t="t" r="r" b="b"/>
              <a:pathLst>
                <a:path w="1721" h="437">
                  <a:moveTo>
                    <a:pt x="1" y="1"/>
                  </a:moveTo>
                  <a:lnTo>
                    <a:pt x="1721" y="1"/>
                  </a:lnTo>
                  <a:lnTo>
                    <a:pt x="1721" y="436"/>
                  </a:lnTo>
                  <a:lnTo>
                    <a:pt x="1" y="436"/>
                  </a:ln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Google Shape;2479;p38"/>
            <p:cNvSpPr/>
            <p:nvPr/>
          </p:nvSpPr>
          <p:spPr>
            <a:xfrm>
              <a:off x="6462720" y="2596320"/>
              <a:ext cx="298800" cy="75600"/>
            </a:xfrm>
            <a:custGeom>
              <a:avLst/>
              <a:gdLst/>
              <a:ahLst/>
              <a:rect l="l" t="t" r="r" b="b"/>
              <a:pathLst>
                <a:path w="1721" h="437">
                  <a:moveTo>
                    <a:pt x="0" y="1"/>
                  </a:moveTo>
                  <a:lnTo>
                    <a:pt x="1720" y="1"/>
                  </a:lnTo>
                  <a:lnTo>
                    <a:pt x="1720" y="436"/>
                  </a:lnTo>
                  <a:lnTo>
                    <a:pt x="0" y="436"/>
                  </a:lnTo>
                  <a:close/>
                </a:path>
              </a:pathLst>
            </a:custGeom>
            <a:solidFill>
              <a:srgbClr val="20124d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3" name="Google Shape;2480;p38"/>
            <p:cNvSpPr/>
            <p:nvPr/>
          </p:nvSpPr>
          <p:spPr>
            <a:xfrm>
              <a:off x="6229080" y="2671920"/>
              <a:ext cx="1608480" cy="56880"/>
            </a:xfrm>
            <a:custGeom>
              <a:avLst/>
              <a:gdLst/>
              <a:ahLst/>
              <a:rect l="l" t="t" r="r" b="b"/>
              <a:pathLst>
                <a:path w="9256" h="330">
                  <a:moveTo>
                    <a:pt x="0" y="0"/>
                  </a:moveTo>
                  <a:lnTo>
                    <a:pt x="9256" y="0"/>
                  </a:lnTo>
                  <a:lnTo>
                    <a:pt x="9256" y="330"/>
                  </a:lnTo>
                  <a:lnTo>
                    <a:pt x="0" y="33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4" name="Google Shape;2481;p38"/>
            <p:cNvSpPr/>
            <p:nvPr/>
          </p:nvSpPr>
          <p:spPr>
            <a:xfrm>
              <a:off x="6229080" y="3184200"/>
              <a:ext cx="1608480" cy="57240"/>
            </a:xfrm>
            <a:custGeom>
              <a:avLst/>
              <a:gdLst/>
              <a:ahLst/>
              <a:rect l="l" t="t" r="r" b="b"/>
              <a:pathLst>
                <a:path w="9256" h="331">
                  <a:moveTo>
                    <a:pt x="0" y="0"/>
                  </a:moveTo>
                  <a:lnTo>
                    <a:pt x="9256" y="0"/>
                  </a:lnTo>
                  <a:lnTo>
                    <a:pt x="9256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5" name="Google Shape;2482;p38"/>
            <p:cNvSpPr/>
            <p:nvPr/>
          </p:nvSpPr>
          <p:spPr>
            <a:xfrm>
              <a:off x="6229080" y="3695760"/>
              <a:ext cx="1608480" cy="57240"/>
            </a:xfrm>
            <a:custGeom>
              <a:avLst/>
              <a:gdLst/>
              <a:ahLst/>
              <a:rect l="l" t="t" r="r" b="b"/>
              <a:pathLst>
                <a:path w="9256" h="331">
                  <a:moveTo>
                    <a:pt x="0" y="1"/>
                  </a:moveTo>
                  <a:lnTo>
                    <a:pt x="9256" y="1"/>
                  </a:lnTo>
                  <a:lnTo>
                    <a:pt x="9256" y="331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Google Shape;2483;p38"/>
            <p:cNvSpPr/>
            <p:nvPr/>
          </p:nvSpPr>
          <p:spPr>
            <a:xfrm>
              <a:off x="6229080" y="4207680"/>
              <a:ext cx="1608480" cy="57240"/>
            </a:xfrm>
            <a:custGeom>
              <a:avLst/>
              <a:gdLst/>
              <a:ahLst/>
              <a:rect l="l" t="t" r="r" b="b"/>
              <a:pathLst>
                <a:path w="9256" h="331">
                  <a:moveTo>
                    <a:pt x="0" y="1"/>
                  </a:moveTo>
                  <a:lnTo>
                    <a:pt x="9256" y="1"/>
                  </a:lnTo>
                  <a:lnTo>
                    <a:pt x="9256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7" name="Google Shape;2484;p38"/>
            <p:cNvSpPr/>
            <p:nvPr/>
          </p:nvSpPr>
          <p:spPr>
            <a:xfrm>
              <a:off x="6229080" y="4719240"/>
              <a:ext cx="1608480" cy="57240"/>
            </a:xfrm>
            <a:custGeom>
              <a:avLst/>
              <a:gdLst/>
              <a:ahLst/>
              <a:rect l="l" t="t" r="r" b="b"/>
              <a:pathLst>
                <a:path w="9256" h="331">
                  <a:moveTo>
                    <a:pt x="0" y="0"/>
                  </a:moveTo>
                  <a:lnTo>
                    <a:pt x="9256" y="0"/>
                  </a:lnTo>
                  <a:lnTo>
                    <a:pt x="9256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8" name="Google Shape;2485;p38"/>
            <p:cNvSpPr/>
            <p:nvPr/>
          </p:nvSpPr>
          <p:spPr>
            <a:xfrm>
              <a:off x="6827400" y="1252800"/>
              <a:ext cx="344160" cy="3839040"/>
            </a:xfrm>
            <a:custGeom>
              <a:avLst/>
              <a:gdLst/>
              <a:ahLst/>
              <a:rect l="l" t="t" r="r" b="b"/>
              <a:pathLst>
                <a:path w="1982" h="22086">
                  <a:moveTo>
                    <a:pt x="0" y="0"/>
                  </a:moveTo>
                  <a:lnTo>
                    <a:pt x="1981" y="0"/>
                  </a:lnTo>
                  <a:lnTo>
                    <a:pt x="1981" y="22086"/>
                  </a:lnTo>
                  <a:lnTo>
                    <a:pt x="0" y="22086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9" name="Google Shape;2486;p38"/>
            <p:cNvSpPr/>
            <p:nvPr/>
          </p:nvSpPr>
          <p:spPr>
            <a:xfrm>
              <a:off x="7032240" y="1252800"/>
              <a:ext cx="138600" cy="3839040"/>
            </a:xfrm>
            <a:custGeom>
              <a:avLst/>
              <a:gdLst/>
              <a:ahLst/>
              <a:rect l="l" t="t" r="r" b="b"/>
              <a:pathLst>
                <a:path w="800" h="22086">
                  <a:moveTo>
                    <a:pt x="1" y="0"/>
                  </a:moveTo>
                  <a:lnTo>
                    <a:pt x="800" y="0"/>
                  </a:lnTo>
                  <a:lnTo>
                    <a:pt x="800" y="22086"/>
                  </a:lnTo>
                  <a:lnTo>
                    <a:pt x="1" y="22086"/>
                  </a:lnTo>
                  <a:close/>
                </a:path>
              </a:pathLst>
            </a:custGeom>
            <a:solidFill>
              <a:srgbClr val="b4b7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0" name="Google Shape;2487;p38"/>
            <p:cNvSpPr/>
            <p:nvPr/>
          </p:nvSpPr>
          <p:spPr>
            <a:xfrm>
              <a:off x="7089480" y="1252800"/>
              <a:ext cx="81360" cy="3839040"/>
            </a:xfrm>
            <a:custGeom>
              <a:avLst/>
              <a:gdLst/>
              <a:ahLst/>
              <a:rect l="l" t="t" r="r" b="b"/>
              <a:pathLst>
                <a:path w="470" h="22086">
                  <a:moveTo>
                    <a:pt x="0" y="0"/>
                  </a:moveTo>
                  <a:lnTo>
                    <a:pt x="470" y="0"/>
                  </a:lnTo>
                  <a:lnTo>
                    <a:pt x="470" y="22086"/>
                  </a:lnTo>
                  <a:lnTo>
                    <a:pt x="0" y="22086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1" name="Google Shape;2488;p38"/>
            <p:cNvSpPr/>
            <p:nvPr/>
          </p:nvSpPr>
          <p:spPr>
            <a:xfrm>
              <a:off x="6860160" y="1252800"/>
              <a:ext cx="121320" cy="3839040"/>
            </a:xfrm>
            <a:custGeom>
              <a:avLst/>
              <a:gdLst/>
              <a:ahLst/>
              <a:rect l="l" t="t" r="r" b="b"/>
              <a:pathLst>
                <a:path w="700" h="22086">
                  <a:moveTo>
                    <a:pt x="0" y="0"/>
                  </a:moveTo>
                  <a:lnTo>
                    <a:pt x="699" y="0"/>
                  </a:lnTo>
                  <a:lnTo>
                    <a:pt x="699" y="22086"/>
                  </a:lnTo>
                  <a:lnTo>
                    <a:pt x="0" y="22086"/>
                  </a:lnTo>
                  <a:close/>
                </a:path>
              </a:pathLst>
            </a:custGeom>
            <a:solidFill>
              <a:srgbClr val="b4b7b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2" name="Google Shape;2489;p38"/>
            <p:cNvSpPr/>
            <p:nvPr/>
          </p:nvSpPr>
          <p:spPr>
            <a:xfrm>
              <a:off x="6890400" y="1252800"/>
              <a:ext cx="60840" cy="3839040"/>
            </a:xfrm>
            <a:custGeom>
              <a:avLst/>
              <a:gdLst/>
              <a:ahLst/>
              <a:rect l="l" t="t" r="r" b="b"/>
              <a:pathLst>
                <a:path w="352" h="22086">
                  <a:moveTo>
                    <a:pt x="0" y="0"/>
                  </a:moveTo>
                  <a:lnTo>
                    <a:pt x="351" y="0"/>
                  </a:lnTo>
                  <a:lnTo>
                    <a:pt x="351" y="22086"/>
                  </a:lnTo>
                  <a:lnTo>
                    <a:pt x="0" y="22086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3" name="Google Shape;2490;p38"/>
            <p:cNvSpPr/>
            <p:nvPr/>
          </p:nvSpPr>
          <p:spPr>
            <a:xfrm>
              <a:off x="6804720" y="1252800"/>
              <a:ext cx="385200" cy="53640"/>
            </a:xfrm>
            <a:custGeom>
              <a:avLst/>
              <a:gdLst/>
              <a:ahLst/>
              <a:rect l="l" t="t" r="r" b="b"/>
              <a:pathLst>
                <a:path w="2219" h="310">
                  <a:moveTo>
                    <a:pt x="0" y="0"/>
                  </a:moveTo>
                  <a:lnTo>
                    <a:pt x="2219" y="0"/>
                  </a:lnTo>
                  <a:lnTo>
                    <a:pt x="2219" y="309"/>
                  </a:lnTo>
                  <a:lnTo>
                    <a:pt x="0" y="309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4" name="Google Shape;2491;p38"/>
            <p:cNvSpPr/>
            <p:nvPr/>
          </p:nvSpPr>
          <p:spPr>
            <a:xfrm>
              <a:off x="7047720" y="1252800"/>
              <a:ext cx="142200" cy="53640"/>
            </a:xfrm>
            <a:custGeom>
              <a:avLst/>
              <a:gdLst/>
              <a:ahLst/>
              <a:rect l="l" t="t" r="r" b="b"/>
              <a:pathLst>
                <a:path w="821" h="310">
                  <a:moveTo>
                    <a:pt x="0" y="0"/>
                  </a:moveTo>
                  <a:lnTo>
                    <a:pt x="821" y="0"/>
                  </a:lnTo>
                  <a:lnTo>
                    <a:pt x="821" y="309"/>
                  </a:lnTo>
                  <a:lnTo>
                    <a:pt x="0" y="309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5" name="Google Shape;2492;p38"/>
            <p:cNvSpPr/>
            <p:nvPr/>
          </p:nvSpPr>
          <p:spPr>
            <a:xfrm>
              <a:off x="7106400" y="1252800"/>
              <a:ext cx="83160" cy="53640"/>
            </a:xfrm>
            <a:custGeom>
              <a:avLst/>
              <a:gdLst/>
              <a:ahLst/>
              <a:rect l="l" t="t" r="r" b="b"/>
              <a:pathLst>
                <a:path w="481" h="310">
                  <a:moveTo>
                    <a:pt x="1" y="0"/>
                  </a:moveTo>
                  <a:lnTo>
                    <a:pt x="481" y="0"/>
                  </a:lnTo>
                  <a:lnTo>
                    <a:pt x="481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6" name="Google Shape;2493;p38"/>
            <p:cNvSpPr/>
            <p:nvPr/>
          </p:nvSpPr>
          <p:spPr>
            <a:xfrm>
              <a:off x="6846120" y="1252800"/>
              <a:ext cx="124920" cy="53640"/>
            </a:xfrm>
            <a:custGeom>
              <a:avLst/>
              <a:gdLst/>
              <a:ahLst/>
              <a:rect l="l" t="t" r="r" b="b"/>
              <a:pathLst>
                <a:path w="721" h="310">
                  <a:moveTo>
                    <a:pt x="1" y="0"/>
                  </a:moveTo>
                  <a:lnTo>
                    <a:pt x="721" y="0"/>
                  </a:lnTo>
                  <a:lnTo>
                    <a:pt x="721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7" name="Google Shape;2494;p38"/>
            <p:cNvSpPr/>
            <p:nvPr/>
          </p:nvSpPr>
          <p:spPr>
            <a:xfrm>
              <a:off x="6877080" y="1252800"/>
              <a:ext cx="69480" cy="53640"/>
            </a:xfrm>
            <a:custGeom>
              <a:avLst/>
              <a:gdLst/>
              <a:ahLst/>
              <a:rect l="l" t="t" r="r" b="b"/>
              <a:pathLst>
                <a:path w="402" h="310">
                  <a:moveTo>
                    <a:pt x="1" y="0"/>
                  </a:moveTo>
                  <a:lnTo>
                    <a:pt x="402" y="0"/>
                  </a:lnTo>
                  <a:lnTo>
                    <a:pt x="402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8" name="Google Shape;2495;p38"/>
            <p:cNvSpPr/>
            <p:nvPr/>
          </p:nvSpPr>
          <p:spPr>
            <a:xfrm>
              <a:off x="6804720" y="1673640"/>
              <a:ext cx="385200" cy="52920"/>
            </a:xfrm>
            <a:custGeom>
              <a:avLst/>
              <a:gdLst/>
              <a:ahLst/>
              <a:rect l="l" t="t" r="r" b="b"/>
              <a:pathLst>
                <a:path w="2219" h="307">
                  <a:moveTo>
                    <a:pt x="0" y="1"/>
                  </a:moveTo>
                  <a:lnTo>
                    <a:pt x="2219" y="1"/>
                  </a:lnTo>
                  <a:lnTo>
                    <a:pt x="2219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9" name="Google Shape;2496;p38"/>
            <p:cNvSpPr/>
            <p:nvPr/>
          </p:nvSpPr>
          <p:spPr>
            <a:xfrm>
              <a:off x="7047720" y="1673640"/>
              <a:ext cx="142200" cy="52920"/>
            </a:xfrm>
            <a:custGeom>
              <a:avLst/>
              <a:gdLst/>
              <a:ahLst/>
              <a:rect l="l" t="t" r="r" b="b"/>
              <a:pathLst>
                <a:path w="821" h="307">
                  <a:moveTo>
                    <a:pt x="0" y="1"/>
                  </a:moveTo>
                  <a:lnTo>
                    <a:pt x="821" y="1"/>
                  </a:lnTo>
                  <a:lnTo>
                    <a:pt x="821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0" name="Google Shape;2497;p38"/>
            <p:cNvSpPr/>
            <p:nvPr/>
          </p:nvSpPr>
          <p:spPr>
            <a:xfrm>
              <a:off x="7106400" y="1673640"/>
              <a:ext cx="83160" cy="52920"/>
            </a:xfrm>
            <a:custGeom>
              <a:avLst/>
              <a:gdLst/>
              <a:ahLst/>
              <a:rect l="l" t="t" r="r" b="b"/>
              <a:pathLst>
                <a:path w="481" h="307">
                  <a:moveTo>
                    <a:pt x="1" y="1"/>
                  </a:moveTo>
                  <a:lnTo>
                    <a:pt x="481" y="1"/>
                  </a:lnTo>
                  <a:lnTo>
                    <a:pt x="48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1" name="Google Shape;2498;p38"/>
            <p:cNvSpPr/>
            <p:nvPr/>
          </p:nvSpPr>
          <p:spPr>
            <a:xfrm>
              <a:off x="6846120" y="1673640"/>
              <a:ext cx="124920" cy="52920"/>
            </a:xfrm>
            <a:custGeom>
              <a:avLst/>
              <a:gdLst/>
              <a:ahLst/>
              <a:rect l="l" t="t" r="r" b="b"/>
              <a:pathLst>
                <a:path w="721" h="307">
                  <a:moveTo>
                    <a:pt x="1" y="1"/>
                  </a:moveTo>
                  <a:lnTo>
                    <a:pt x="721" y="1"/>
                  </a:lnTo>
                  <a:lnTo>
                    <a:pt x="72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2" name="Google Shape;2499;p38"/>
            <p:cNvSpPr/>
            <p:nvPr/>
          </p:nvSpPr>
          <p:spPr>
            <a:xfrm>
              <a:off x="6877080" y="1673640"/>
              <a:ext cx="69480" cy="52920"/>
            </a:xfrm>
            <a:custGeom>
              <a:avLst/>
              <a:gdLst/>
              <a:ahLst/>
              <a:rect l="l" t="t" r="r" b="b"/>
              <a:pathLst>
                <a:path w="402" h="307">
                  <a:moveTo>
                    <a:pt x="1" y="1"/>
                  </a:moveTo>
                  <a:lnTo>
                    <a:pt x="402" y="1"/>
                  </a:lnTo>
                  <a:lnTo>
                    <a:pt x="402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3" name="Google Shape;2500;p38"/>
            <p:cNvSpPr/>
            <p:nvPr/>
          </p:nvSpPr>
          <p:spPr>
            <a:xfrm>
              <a:off x="6804720" y="2094120"/>
              <a:ext cx="385200" cy="53640"/>
            </a:xfrm>
            <a:custGeom>
              <a:avLst/>
              <a:gdLst/>
              <a:ahLst/>
              <a:rect l="l" t="t" r="r" b="b"/>
              <a:pathLst>
                <a:path w="2219" h="310">
                  <a:moveTo>
                    <a:pt x="0" y="1"/>
                  </a:moveTo>
                  <a:lnTo>
                    <a:pt x="2219" y="1"/>
                  </a:lnTo>
                  <a:lnTo>
                    <a:pt x="2219" y="309"/>
                  </a:lnTo>
                  <a:lnTo>
                    <a:pt x="0" y="309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4" name="Google Shape;2501;p38"/>
            <p:cNvSpPr/>
            <p:nvPr/>
          </p:nvSpPr>
          <p:spPr>
            <a:xfrm>
              <a:off x="7047720" y="2094120"/>
              <a:ext cx="142200" cy="53640"/>
            </a:xfrm>
            <a:custGeom>
              <a:avLst/>
              <a:gdLst/>
              <a:ahLst/>
              <a:rect l="l" t="t" r="r" b="b"/>
              <a:pathLst>
                <a:path w="821" h="310">
                  <a:moveTo>
                    <a:pt x="0" y="1"/>
                  </a:moveTo>
                  <a:lnTo>
                    <a:pt x="821" y="1"/>
                  </a:lnTo>
                  <a:lnTo>
                    <a:pt x="821" y="309"/>
                  </a:lnTo>
                  <a:lnTo>
                    <a:pt x="0" y="309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5" name="Google Shape;2502;p38"/>
            <p:cNvSpPr/>
            <p:nvPr/>
          </p:nvSpPr>
          <p:spPr>
            <a:xfrm>
              <a:off x="7106400" y="2094120"/>
              <a:ext cx="83160" cy="53640"/>
            </a:xfrm>
            <a:custGeom>
              <a:avLst/>
              <a:gdLst/>
              <a:ahLst/>
              <a:rect l="l" t="t" r="r" b="b"/>
              <a:pathLst>
                <a:path w="481" h="310">
                  <a:moveTo>
                    <a:pt x="1" y="1"/>
                  </a:moveTo>
                  <a:lnTo>
                    <a:pt x="481" y="1"/>
                  </a:lnTo>
                  <a:lnTo>
                    <a:pt x="481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6" name="Google Shape;2503;p38"/>
            <p:cNvSpPr/>
            <p:nvPr/>
          </p:nvSpPr>
          <p:spPr>
            <a:xfrm>
              <a:off x="6846120" y="2094120"/>
              <a:ext cx="124920" cy="53640"/>
            </a:xfrm>
            <a:custGeom>
              <a:avLst/>
              <a:gdLst/>
              <a:ahLst/>
              <a:rect l="l" t="t" r="r" b="b"/>
              <a:pathLst>
                <a:path w="721" h="310">
                  <a:moveTo>
                    <a:pt x="1" y="1"/>
                  </a:moveTo>
                  <a:lnTo>
                    <a:pt x="721" y="1"/>
                  </a:lnTo>
                  <a:lnTo>
                    <a:pt x="721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7" name="Google Shape;2504;p38"/>
            <p:cNvSpPr/>
            <p:nvPr/>
          </p:nvSpPr>
          <p:spPr>
            <a:xfrm>
              <a:off x="6877080" y="2094120"/>
              <a:ext cx="69480" cy="53640"/>
            </a:xfrm>
            <a:custGeom>
              <a:avLst/>
              <a:gdLst/>
              <a:ahLst/>
              <a:rect l="l" t="t" r="r" b="b"/>
              <a:pathLst>
                <a:path w="402" h="310">
                  <a:moveTo>
                    <a:pt x="1" y="1"/>
                  </a:moveTo>
                  <a:lnTo>
                    <a:pt x="402" y="1"/>
                  </a:lnTo>
                  <a:lnTo>
                    <a:pt x="402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8" name="Google Shape;2505;p38"/>
            <p:cNvSpPr/>
            <p:nvPr/>
          </p:nvSpPr>
          <p:spPr>
            <a:xfrm>
              <a:off x="6804720" y="2514960"/>
              <a:ext cx="385200" cy="52920"/>
            </a:xfrm>
            <a:custGeom>
              <a:avLst/>
              <a:gdLst/>
              <a:ahLst/>
              <a:rect l="l" t="t" r="r" b="b"/>
              <a:pathLst>
                <a:path w="2219" h="307">
                  <a:moveTo>
                    <a:pt x="0" y="1"/>
                  </a:moveTo>
                  <a:lnTo>
                    <a:pt x="2219" y="1"/>
                  </a:lnTo>
                  <a:lnTo>
                    <a:pt x="2219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9" name="Google Shape;2506;p38"/>
            <p:cNvSpPr/>
            <p:nvPr/>
          </p:nvSpPr>
          <p:spPr>
            <a:xfrm>
              <a:off x="7047720" y="2514960"/>
              <a:ext cx="142200" cy="52920"/>
            </a:xfrm>
            <a:custGeom>
              <a:avLst/>
              <a:gdLst/>
              <a:ahLst/>
              <a:rect l="l" t="t" r="r" b="b"/>
              <a:pathLst>
                <a:path w="821" h="307">
                  <a:moveTo>
                    <a:pt x="0" y="1"/>
                  </a:moveTo>
                  <a:lnTo>
                    <a:pt x="821" y="1"/>
                  </a:lnTo>
                  <a:lnTo>
                    <a:pt x="821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0" name="Google Shape;2507;p38"/>
            <p:cNvSpPr/>
            <p:nvPr/>
          </p:nvSpPr>
          <p:spPr>
            <a:xfrm>
              <a:off x="7106400" y="2514960"/>
              <a:ext cx="83160" cy="52920"/>
            </a:xfrm>
            <a:custGeom>
              <a:avLst/>
              <a:gdLst/>
              <a:ahLst/>
              <a:rect l="l" t="t" r="r" b="b"/>
              <a:pathLst>
                <a:path w="481" h="307">
                  <a:moveTo>
                    <a:pt x="1" y="1"/>
                  </a:moveTo>
                  <a:lnTo>
                    <a:pt x="481" y="1"/>
                  </a:lnTo>
                  <a:lnTo>
                    <a:pt x="48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1" name="Google Shape;2508;p38"/>
            <p:cNvSpPr/>
            <p:nvPr/>
          </p:nvSpPr>
          <p:spPr>
            <a:xfrm>
              <a:off x="6846120" y="2514960"/>
              <a:ext cx="124920" cy="52920"/>
            </a:xfrm>
            <a:custGeom>
              <a:avLst/>
              <a:gdLst/>
              <a:ahLst/>
              <a:rect l="l" t="t" r="r" b="b"/>
              <a:pathLst>
                <a:path w="721" h="307">
                  <a:moveTo>
                    <a:pt x="1" y="1"/>
                  </a:moveTo>
                  <a:lnTo>
                    <a:pt x="721" y="1"/>
                  </a:lnTo>
                  <a:lnTo>
                    <a:pt x="72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2" name="Google Shape;2509;p38"/>
            <p:cNvSpPr/>
            <p:nvPr/>
          </p:nvSpPr>
          <p:spPr>
            <a:xfrm>
              <a:off x="6877080" y="2514960"/>
              <a:ext cx="69480" cy="52920"/>
            </a:xfrm>
            <a:custGeom>
              <a:avLst/>
              <a:gdLst/>
              <a:ahLst/>
              <a:rect l="l" t="t" r="r" b="b"/>
              <a:pathLst>
                <a:path w="402" h="307">
                  <a:moveTo>
                    <a:pt x="1" y="1"/>
                  </a:moveTo>
                  <a:lnTo>
                    <a:pt x="402" y="1"/>
                  </a:lnTo>
                  <a:lnTo>
                    <a:pt x="402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3" name="Google Shape;2510;p38"/>
            <p:cNvSpPr/>
            <p:nvPr/>
          </p:nvSpPr>
          <p:spPr>
            <a:xfrm>
              <a:off x="6804720" y="2935440"/>
              <a:ext cx="385200" cy="52920"/>
            </a:xfrm>
            <a:custGeom>
              <a:avLst/>
              <a:gdLst/>
              <a:ahLst/>
              <a:rect l="l" t="t" r="r" b="b"/>
              <a:pathLst>
                <a:path w="2219" h="307">
                  <a:moveTo>
                    <a:pt x="0" y="1"/>
                  </a:moveTo>
                  <a:lnTo>
                    <a:pt x="2219" y="1"/>
                  </a:lnTo>
                  <a:lnTo>
                    <a:pt x="2219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4" name="Google Shape;2511;p38"/>
            <p:cNvSpPr/>
            <p:nvPr/>
          </p:nvSpPr>
          <p:spPr>
            <a:xfrm>
              <a:off x="7047720" y="2935440"/>
              <a:ext cx="142200" cy="52920"/>
            </a:xfrm>
            <a:custGeom>
              <a:avLst/>
              <a:gdLst/>
              <a:ahLst/>
              <a:rect l="l" t="t" r="r" b="b"/>
              <a:pathLst>
                <a:path w="821" h="307">
                  <a:moveTo>
                    <a:pt x="0" y="1"/>
                  </a:moveTo>
                  <a:lnTo>
                    <a:pt x="821" y="1"/>
                  </a:lnTo>
                  <a:lnTo>
                    <a:pt x="821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5" name="Google Shape;2512;p38"/>
            <p:cNvSpPr/>
            <p:nvPr/>
          </p:nvSpPr>
          <p:spPr>
            <a:xfrm>
              <a:off x="7106400" y="2935440"/>
              <a:ext cx="83160" cy="52920"/>
            </a:xfrm>
            <a:custGeom>
              <a:avLst/>
              <a:gdLst/>
              <a:ahLst/>
              <a:rect l="l" t="t" r="r" b="b"/>
              <a:pathLst>
                <a:path w="481" h="307">
                  <a:moveTo>
                    <a:pt x="1" y="1"/>
                  </a:moveTo>
                  <a:lnTo>
                    <a:pt x="481" y="1"/>
                  </a:lnTo>
                  <a:lnTo>
                    <a:pt x="48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6" name="Google Shape;2513;p38"/>
            <p:cNvSpPr/>
            <p:nvPr/>
          </p:nvSpPr>
          <p:spPr>
            <a:xfrm>
              <a:off x="6846120" y="2935440"/>
              <a:ext cx="124920" cy="52920"/>
            </a:xfrm>
            <a:custGeom>
              <a:avLst/>
              <a:gdLst/>
              <a:ahLst/>
              <a:rect l="l" t="t" r="r" b="b"/>
              <a:pathLst>
                <a:path w="721" h="307">
                  <a:moveTo>
                    <a:pt x="1" y="1"/>
                  </a:moveTo>
                  <a:lnTo>
                    <a:pt x="721" y="1"/>
                  </a:lnTo>
                  <a:lnTo>
                    <a:pt x="72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7" name="Google Shape;2514;p38"/>
            <p:cNvSpPr/>
            <p:nvPr/>
          </p:nvSpPr>
          <p:spPr>
            <a:xfrm>
              <a:off x="6877080" y="2935440"/>
              <a:ext cx="69480" cy="52920"/>
            </a:xfrm>
            <a:custGeom>
              <a:avLst/>
              <a:gdLst/>
              <a:ahLst/>
              <a:rect l="l" t="t" r="r" b="b"/>
              <a:pathLst>
                <a:path w="402" h="307">
                  <a:moveTo>
                    <a:pt x="1" y="1"/>
                  </a:moveTo>
                  <a:lnTo>
                    <a:pt x="402" y="1"/>
                  </a:lnTo>
                  <a:lnTo>
                    <a:pt x="402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8" name="Google Shape;2515;p38"/>
            <p:cNvSpPr/>
            <p:nvPr/>
          </p:nvSpPr>
          <p:spPr>
            <a:xfrm>
              <a:off x="6804720" y="3356640"/>
              <a:ext cx="385200" cy="52920"/>
            </a:xfrm>
            <a:custGeom>
              <a:avLst/>
              <a:gdLst/>
              <a:ahLst/>
              <a:rect l="l" t="t" r="r" b="b"/>
              <a:pathLst>
                <a:path w="2219" h="307">
                  <a:moveTo>
                    <a:pt x="0" y="0"/>
                  </a:moveTo>
                  <a:lnTo>
                    <a:pt x="2219" y="0"/>
                  </a:lnTo>
                  <a:lnTo>
                    <a:pt x="2219" y="306"/>
                  </a:lnTo>
                  <a:lnTo>
                    <a:pt x="0" y="30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9" name="Google Shape;2516;p38"/>
            <p:cNvSpPr/>
            <p:nvPr/>
          </p:nvSpPr>
          <p:spPr>
            <a:xfrm>
              <a:off x="7047720" y="3356640"/>
              <a:ext cx="142200" cy="52920"/>
            </a:xfrm>
            <a:custGeom>
              <a:avLst/>
              <a:gdLst/>
              <a:ahLst/>
              <a:rect l="l" t="t" r="r" b="b"/>
              <a:pathLst>
                <a:path w="821" h="307">
                  <a:moveTo>
                    <a:pt x="0" y="0"/>
                  </a:moveTo>
                  <a:lnTo>
                    <a:pt x="821" y="0"/>
                  </a:lnTo>
                  <a:lnTo>
                    <a:pt x="821" y="306"/>
                  </a:lnTo>
                  <a:lnTo>
                    <a:pt x="0" y="30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0" name="Google Shape;2517;p38"/>
            <p:cNvSpPr/>
            <p:nvPr/>
          </p:nvSpPr>
          <p:spPr>
            <a:xfrm>
              <a:off x="7106400" y="3356640"/>
              <a:ext cx="83160" cy="52920"/>
            </a:xfrm>
            <a:custGeom>
              <a:avLst/>
              <a:gdLst/>
              <a:ahLst/>
              <a:rect l="l" t="t" r="r" b="b"/>
              <a:pathLst>
                <a:path w="481" h="307">
                  <a:moveTo>
                    <a:pt x="1" y="0"/>
                  </a:moveTo>
                  <a:lnTo>
                    <a:pt x="481" y="0"/>
                  </a:lnTo>
                  <a:lnTo>
                    <a:pt x="481" y="306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1" name="Google Shape;2518;p38"/>
            <p:cNvSpPr/>
            <p:nvPr/>
          </p:nvSpPr>
          <p:spPr>
            <a:xfrm>
              <a:off x="6846120" y="3356640"/>
              <a:ext cx="124920" cy="52920"/>
            </a:xfrm>
            <a:custGeom>
              <a:avLst/>
              <a:gdLst/>
              <a:ahLst/>
              <a:rect l="l" t="t" r="r" b="b"/>
              <a:pathLst>
                <a:path w="721" h="307">
                  <a:moveTo>
                    <a:pt x="1" y="0"/>
                  </a:moveTo>
                  <a:lnTo>
                    <a:pt x="721" y="0"/>
                  </a:lnTo>
                  <a:lnTo>
                    <a:pt x="721" y="306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2" name="Google Shape;2519;p38"/>
            <p:cNvSpPr/>
            <p:nvPr/>
          </p:nvSpPr>
          <p:spPr>
            <a:xfrm>
              <a:off x="6877080" y="3356640"/>
              <a:ext cx="69480" cy="52920"/>
            </a:xfrm>
            <a:custGeom>
              <a:avLst/>
              <a:gdLst/>
              <a:ahLst/>
              <a:rect l="l" t="t" r="r" b="b"/>
              <a:pathLst>
                <a:path w="402" h="307">
                  <a:moveTo>
                    <a:pt x="1" y="0"/>
                  </a:moveTo>
                  <a:lnTo>
                    <a:pt x="402" y="0"/>
                  </a:lnTo>
                  <a:lnTo>
                    <a:pt x="402" y="306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3" name="Google Shape;2520;p38"/>
            <p:cNvSpPr/>
            <p:nvPr/>
          </p:nvSpPr>
          <p:spPr>
            <a:xfrm>
              <a:off x="6804720" y="3777120"/>
              <a:ext cx="385200" cy="53640"/>
            </a:xfrm>
            <a:custGeom>
              <a:avLst/>
              <a:gdLst/>
              <a:ahLst/>
              <a:rect l="l" t="t" r="r" b="b"/>
              <a:pathLst>
                <a:path w="2219" h="310">
                  <a:moveTo>
                    <a:pt x="0" y="1"/>
                  </a:moveTo>
                  <a:lnTo>
                    <a:pt x="2219" y="1"/>
                  </a:lnTo>
                  <a:lnTo>
                    <a:pt x="2219" y="309"/>
                  </a:lnTo>
                  <a:lnTo>
                    <a:pt x="0" y="309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4" name="Google Shape;2521;p38"/>
            <p:cNvSpPr/>
            <p:nvPr/>
          </p:nvSpPr>
          <p:spPr>
            <a:xfrm>
              <a:off x="7047720" y="3777120"/>
              <a:ext cx="142200" cy="53640"/>
            </a:xfrm>
            <a:custGeom>
              <a:avLst/>
              <a:gdLst/>
              <a:ahLst/>
              <a:rect l="l" t="t" r="r" b="b"/>
              <a:pathLst>
                <a:path w="821" h="310">
                  <a:moveTo>
                    <a:pt x="0" y="1"/>
                  </a:moveTo>
                  <a:lnTo>
                    <a:pt x="821" y="1"/>
                  </a:lnTo>
                  <a:lnTo>
                    <a:pt x="821" y="309"/>
                  </a:lnTo>
                  <a:lnTo>
                    <a:pt x="0" y="309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5" name="Google Shape;2522;p38"/>
            <p:cNvSpPr/>
            <p:nvPr/>
          </p:nvSpPr>
          <p:spPr>
            <a:xfrm>
              <a:off x="7106400" y="3777120"/>
              <a:ext cx="83160" cy="53640"/>
            </a:xfrm>
            <a:custGeom>
              <a:avLst/>
              <a:gdLst/>
              <a:ahLst/>
              <a:rect l="l" t="t" r="r" b="b"/>
              <a:pathLst>
                <a:path w="481" h="310">
                  <a:moveTo>
                    <a:pt x="1" y="1"/>
                  </a:moveTo>
                  <a:lnTo>
                    <a:pt x="481" y="1"/>
                  </a:lnTo>
                  <a:lnTo>
                    <a:pt x="481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6" name="Google Shape;2523;p38"/>
            <p:cNvSpPr/>
            <p:nvPr/>
          </p:nvSpPr>
          <p:spPr>
            <a:xfrm>
              <a:off x="6846120" y="3777120"/>
              <a:ext cx="124920" cy="53640"/>
            </a:xfrm>
            <a:custGeom>
              <a:avLst/>
              <a:gdLst/>
              <a:ahLst/>
              <a:rect l="l" t="t" r="r" b="b"/>
              <a:pathLst>
                <a:path w="721" h="310">
                  <a:moveTo>
                    <a:pt x="1" y="1"/>
                  </a:moveTo>
                  <a:lnTo>
                    <a:pt x="721" y="1"/>
                  </a:lnTo>
                  <a:lnTo>
                    <a:pt x="721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7" name="Google Shape;2524;p38"/>
            <p:cNvSpPr/>
            <p:nvPr/>
          </p:nvSpPr>
          <p:spPr>
            <a:xfrm>
              <a:off x="6877080" y="3777120"/>
              <a:ext cx="69480" cy="53640"/>
            </a:xfrm>
            <a:custGeom>
              <a:avLst/>
              <a:gdLst/>
              <a:ahLst/>
              <a:rect l="l" t="t" r="r" b="b"/>
              <a:pathLst>
                <a:path w="402" h="310">
                  <a:moveTo>
                    <a:pt x="1" y="1"/>
                  </a:moveTo>
                  <a:lnTo>
                    <a:pt x="402" y="1"/>
                  </a:lnTo>
                  <a:lnTo>
                    <a:pt x="402" y="309"/>
                  </a:lnTo>
                  <a:lnTo>
                    <a:pt x="1" y="30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8" name="Google Shape;2525;p38"/>
            <p:cNvSpPr/>
            <p:nvPr/>
          </p:nvSpPr>
          <p:spPr>
            <a:xfrm>
              <a:off x="6804720" y="4196880"/>
              <a:ext cx="385200" cy="53640"/>
            </a:xfrm>
            <a:custGeom>
              <a:avLst/>
              <a:gdLst/>
              <a:ahLst/>
              <a:rect l="l" t="t" r="r" b="b"/>
              <a:pathLst>
                <a:path w="2219" h="310">
                  <a:moveTo>
                    <a:pt x="0" y="1"/>
                  </a:moveTo>
                  <a:lnTo>
                    <a:pt x="2219" y="1"/>
                  </a:lnTo>
                  <a:lnTo>
                    <a:pt x="2219" y="310"/>
                  </a:lnTo>
                  <a:lnTo>
                    <a:pt x="0" y="310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9" name="Google Shape;2526;p38"/>
            <p:cNvSpPr/>
            <p:nvPr/>
          </p:nvSpPr>
          <p:spPr>
            <a:xfrm>
              <a:off x="7047720" y="4196880"/>
              <a:ext cx="142200" cy="53640"/>
            </a:xfrm>
            <a:custGeom>
              <a:avLst/>
              <a:gdLst/>
              <a:ahLst/>
              <a:rect l="l" t="t" r="r" b="b"/>
              <a:pathLst>
                <a:path w="821" h="310">
                  <a:moveTo>
                    <a:pt x="0" y="1"/>
                  </a:moveTo>
                  <a:lnTo>
                    <a:pt x="821" y="1"/>
                  </a:lnTo>
                  <a:lnTo>
                    <a:pt x="821" y="310"/>
                  </a:lnTo>
                  <a:lnTo>
                    <a:pt x="0" y="310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0" name="Google Shape;2527;p38"/>
            <p:cNvSpPr/>
            <p:nvPr/>
          </p:nvSpPr>
          <p:spPr>
            <a:xfrm>
              <a:off x="7106400" y="4196880"/>
              <a:ext cx="83160" cy="53640"/>
            </a:xfrm>
            <a:custGeom>
              <a:avLst/>
              <a:gdLst/>
              <a:ahLst/>
              <a:rect l="l" t="t" r="r" b="b"/>
              <a:pathLst>
                <a:path w="481" h="310">
                  <a:moveTo>
                    <a:pt x="1" y="1"/>
                  </a:moveTo>
                  <a:lnTo>
                    <a:pt x="481" y="1"/>
                  </a:lnTo>
                  <a:lnTo>
                    <a:pt x="481" y="310"/>
                  </a:lnTo>
                  <a:lnTo>
                    <a:pt x="1" y="310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1" name="Google Shape;2528;p38"/>
            <p:cNvSpPr/>
            <p:nvPr/>
          </p:nvSpPr>
          <p:spPr>
            <a:xfrm>
              <a:off x="6846120" y="4196880"/>
              <a:ext cx="124920" cy="53640"/>
            </a:xfrm>
            <a:custGeom>
              <a:avLst/>
              <a:gdLst/>
              <a:ahLst/>
              <a:rect l="l" t="t" r="r" b="b"/>
              <a:pathLst>
                <a:path w="721" h="310">
                  <a:moveTo>
                    <a:pt x="1" y="1"/>
                  </a:moveTo>
                  <a:lnTo>
                    <a:pt x="721" y="1"/>
                  </a:lnTo>
                  <a:lnTo>
                    <a:pt x="721" y="310"/>
                  </a:lnTo>
                  <a:lnTo>
                    <a:pt x="1" y="310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2" name="Google Shape;2529;p38"/>
            <p:cNvSpPr/>
            <p:nvPr/>
          </p:nvSpPr>
          <p:spPr>
            <a:xfrm>
              <a:off x="6877080" y="4196880"/>
              <a:ext cx="69480" cy="53640"/>
            </a:xfrm>
            <a:custGeom>
              <a:avLst/>
              <a:gdLst/>
              <a:ahLst/>
              <a:rect l="l" t="t" r="r" b="b"/>
              <a:pathLst>
                <a:path w="402" h="310">
                  <a:moveTo>
                    <a:pt x="1" y="1"/>
                  </a:moveTo>
                  <a:lnTo>
                    <a:pt x="402" y="1"/>
                  </a:lnTo>
                  <a:lnTo>
                    <a:pt x="402" y="310"/>
                  </a:lnTo>
                  <a:lnTo>
                    <a:pt x="1" y="31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3" name="Google Shape;2530;p38"/>
            <p:cNvSpPr/>
            <p:nvPr/>
          </p:nvSpPr>
          <p:spPr>
            <a:xfrm>
              <a:off x="6804720" y="4618080"/>
              <a:ext cx="385200" cy="52920"/>
            </a:xfrm>
            <a:custGeom>
              <a:avLst/>
              <a:gdLst/>
              <a:ahLst/>
              <a:rect l="l" t="t" r="r" b="b"/>
              <a:pathLst>
                <a:path w="2219" h="307">
                  <a:moveTo>
                    <a:pt x="0" y="0"/>
                  </a:moveTo>
                  <a:lnTo>
                    <a:pt x="2219" y="0"/>
                  </a:lnTo>
                  <a:lnTo>
                    <a:pt x="2219" y="306"/>
                  </a:lnTo>
                  <a:lnTo>
                    <a:pt x="0" y="30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4" name="Google Shape;2531;p38"/>
            <p:cNvSpPr/>
            <p:nvPr/>
          </p:nvSpPr>
          <p:spPr>
            <a:xfrm>
              <a:off x="7047720" y="4618080"/>
              <a:ext cx="142200" cy="52920"/>
            </a:xfrm>
            <a:custGeom>
              <a:avLst/>
              <a:gdLst/>
              <a:ahLst/>
              <a:rect l="l" t="t" r="r" b="b"/>
              <a:pathLst>
                <a:path w="821" h="307">
                  <a:moveTo>
                    <a:pt x="0" y="0"/>
                  </a:moveTo>
                  <a:lnTo>
                    <a:pt x="821" y="0"/>
                  </a:lnTo>
                  <a:lnTo>
                    <a:pt x="821" y="306"/>
                  </a:lnTo>
                  <a:lnTo>
                    <a:pt x="0" y="30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5" name="Google Shape;2532;p38"/>
            <p:cNvSpPr/>
            <p:nvPr/>
          </p:nvSpPr>
          <p:spPr>
            <a:xfrm>
              <a:off x="7106400" y="4618080"/>
              <a:ext cx="83160" cy="52920"/>
            </a:xfrm>
            <a:custGeom>
              <a:avLst/>
              <a:gdLst/>
              <a:ahLst/>
              <a:rect l="l" t="t" r="r" b="b"/>
              <a:pathLst>
                <a:path w="481" h="307">
                  <a:moveTo>
                    <a:pt x="1" y="0"/>
                  </a:moveTo>
                  <a:lnTo>
                    <a:pt x="481" y="0"/>
                  </a:lnTo>
                  <a:lnTo>
                    <a:pt x="481" y="306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6" name="Google Shape;2533;p38"/>
            <p:cNvSpPr/>
            <p:nvPr/>
          </p:nvSpPr>
          <p:spPr>
            <a:xfrm>
              <a:off x="6846120" y="4618080"/>
              <a:ext cx="124920" cy="52920"/>
            </a:xfrm>
            <a:custGeom>
              <a:avLst/>
              <a:gdLst/>
              <a:ahLst/>
              <a:rect l="l" t="t" r="r" b="b"/>
              <a:pathLst>
                <a:path w="721" h="307">
                  <a:moveTo>
                    <a:pt x="1" y="0"/>
                  </a:moveTo>
                  <a:lnTo>
                    <a:pt x="721" y="0"/>
                  </a:lnTo>
                  <a:lnTo>
                    <a:pt x="721" y="306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7" name="Google Shape;2534;p38"/>
            <p:cNvSpPr/>
            <p:nvPr/>
          </p:nvSpPr>
          <p:spPr>
            <a:xfrm>
              <a:off x="6877080" y="4618080"/>
              <a:ext cx="69480" cy="52920"/>
            </a:xfrm>
            <a:custGeom>
              <a:avLst/>
              <a:gdLst/>
              <a:ahLst/>
              <a:rect l="l" t="t" r="r" b="b"/>
              <a:pathLst>
                <a:path w="402" h="307">
                  <a:moveTo>
                    <a:pt x="1" y="0"/>
                  </a:moveTo>
                  <a:lnTo>
                    <a:pt x="402" y="0"/>
                  </a:lnTo>
                  <a:lnTo>
                    <a:pt x="402" y="306"/>
                  </a:lnTo>
                  <a:lnTo>
                    <a:pt x="1" y="306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8" name="Google Shape;2535;p38"/>
            <p:cNvSpPr/>
            <p:nvPr/>
          </p:nvSpPr>
          <p:spPr>
            <a:xfrm>
              <a:off x="6804720" y="5038920"/>
              <a:ext cx="385200" cy="52920"/>
            </a:xfrm>
            <a:custGeom>
              <a:avLst/>
              <a:gdLst/>
              <a:ahLst/>
              <a:rect l="l" t="t" r="r" b="b"/>
              <a:pathLst>
                <a:path w="2219" h="307">
                  <a:moveTo>
                    <a:pt x="0" y="1"/>
                  </a:moveTo>
                  <a:lnTo>
                    <a:pt x="2219" y="1"/>
                  </a:lnTo>
                  <a:lnTo>
                    <a:pt x="2219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9" name="Google Shape;2536;p38"/>
            <p:cNvSpPr/>
            <p:nvPr/>
          </p:nvSpPr>
          <p:spPr>
            <a:xfrm>
              <a:off x="7047720" y="5038920"/>
              <a:ext cx="142200" cy="52920"/>
            </a:xfrm>
            <a:custGeom>
              <a:avLst/>
              <a:gdLst/>
              <a:ahLst/>
              <a:rect l="l" t="t" r="r" b="b"/>
              <a:pathLst>
                <a:path w="821" h="307">
                  <a:moveTo>
                    <a:pt x="0" y="1"/>
                  </a:moveTo>
                  <a:lnTo>
                    <a:pt x="821" y="1"/>
                  </a:lnTo>
                  <a:lnTo>
                    <a:pt x="821" y="307"/>
                  </a:lnTo>
                  <a:lnTo>
                    <a:pt x="0" y="307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0" name="Google Shape;2537;p38"/>
            <p:cNvSpPr/>
            <p:nvPr/>
          </p:nvSpPr>
          <p:spPr>
            <a:xfrm>
              <a:off x="7106400" y="5038920"/>
              <a:ext cx="83160" cy="52920"/>
            </a:xfrm>
            <a:custGeom>
              <a:avLst/>
              <a:gdLst/>
              <a:ahLst/>
              <a:rect l="l" t="t" r="r" b="b"/>
              <a:pathLst>
                <a:path w="481" h="307">
                  <a:moveTo>
                    <a:pt x="1" y="1"/>
                  </a:moveTo>
                  <a:lnTo>
                    <a:pt x="481" y="1"/>
                  </a:lnTo>
                  <a:lnTo>
                    <a:pt x="48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1" name="Google Shape;2538;p38"/>
            <p:cNvSpPr/>
            <p:nvPr/>
          </p:nvSpPr>
          <p:spPr>
            <a:xfrm>
              <a:off x="6846120" y="5038920"/>
              <a:ext cx="124920" cy="52920"/>
            </a:xfrm>
            <a:custGeom>
              <a:avLst/>
              <a:gdLst/>
              <a:ahLst/>
              <a:rect l="l" t="t" r="r" b="b"/>
              <a:pathLst>
                <a:path w="721" h="307">
                  <a:moveTo>
                    <a:pt x="1" y="1"/>
                  </a:moveTo>
                  <a:lnTo>
                    <a:pt x="721" y="1"/>
                  </a:lnTo>
                  <a:lnTo>
                    <a:pt x="721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e4310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2" name="Google Shape;2539;p38"/>
            <p:cNvSpPr/>
            <p:nvPr/>
          </p:nvSpPr>
          <p:spPr>
            <a:xfrm>
              <a:off x="6877080" y="5038920"/>
              <a:ext cx="69480" cy="52920"/>
            </a:xfrm>
            <a:custGeom>
              <a:avLst/>
              <a:gdLst/>
              <a:ahLst/>
              <a:rect l="l" t="t" r="r" b="b"/>
              <a:pathLst>
                <a:path w="402" h="307">
                  <a:moveTo>
                    <a:pt x="1" y="1"/>
                  </a:moveTo>
                  <a:lnTo>
                    <a:pt x="402" y="1"/>
                  </a:lnTo>
                  <a:lnTo>
                    <a:pt x="402" y="307"/>
                  </a:lnTo>
                  <a:lnTo>
                    <a:pt x="1" y="307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293" name="Google Shape;2540;p38"/>
          <p:cNvGrpSpPr/>
          <p:nvPr/>
        </p:nvGrpSpPr>
        <p:grpSpPr>
          <a:xfrm>
            <a:off x="4939920" y="3134160"/>
            <a:ext cx="1106280" cy="1990440"/>
            <a:chOff x="4939920" y="3134160"/>
            <a:chExt cx="1106280" cy="1990440"/>
          </a:xfrm>
        </p:grpSpPr>
        <p:sp>
          <p:nvSpPr>
            <p:cNvPr id="1294" name="Google Shape;2541;p38"/>
            <p:cNvSpPr/>
            <p:nvPr/>
          </p:nvSpPr>
          <p:spPr>
            <a:xfrm>
              <a:off x="4956120" y="3134160"/>
              <a:ext cx="1076040" cy="1990080"/>
            </a:xfrm>
            <a:custGeom>
              <a:avLst/>
              <a:gdLst/>
              <a:ahLst/>
              <a:rect l="l" t="t" r="r" b="b"/>
              <a:pathLst>
                <a:path w="9442" h="17458">
                  <a:moveTo>
                    <a:pt x="9441" y="4073"/>
                  </a:moveTo>
                  <a:lnTo>
                    <a:pt x="9441" y="17457"/>
                  </a:lnTo>
                  <a:lnTo>
                    <a:pt x="1" y="17457"/>
                  </a:lnTo>
                  <a:lnTo>
                    <a:pt x="1" y="4073"/>
                  </a:lnTo>
                  <a:cubicBezTo>
                    <a:pt x="1" y="1826"/>
                    <a:pt x="1824" y="1"/>
                    <a:pt x="4074" y="1"/>
                  </a:cubicBezTo>
                  <a:lnTo>
                    <a:pt x="5366" y="1"/>
                  </a:lnTo>
                  <a:cubicBezTo>
                    <a:pt x="7619" y="1"/>
                    <a:pt x="9441" y="1826"/>
                    <a:pt x="9441" y="4073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5" name="Google Shape;2542;p38"/>
            <p:cNvSpPr/>
            <p:nvPr/>
          </p:nvSpPr>
          <p:spPr>
            <a:xfrm>
              <a:off x="5012640" y="3170880"/>
              <a:ext cx="351000" cy="1953720"/>
            </a:xfrm>
            <a:custGeom>
              <a:avLst/>
              <a:gdLst/>
              <a:ahLst/>
              <a:rect l="l" t="t" r="r" b="b"/>
              <a:pathLst>
                <a:path w="3082" h="17140">
                  <a:moveTo>
                    <a:pt x="3081" y="0"/>
                  </a:moveTo>
                  <a:cubicBezTo>
                    <a:pt x="2493" y="747"/>
                    <a:pt x="2139" y="1691"/>
                    <a:pt x="2139" y="2720"/>
                  </a:cubicBezTo>
                  <a:lnTo>
                    <a:pt x="2139" y="17140"/>
                  </a:lnTo>
                  <a:lnTo>
                    <a:pt x="3" y="17140"/>
                  </a:lnTo>
                  <a:lnTo>
                    <a:pt x="3" y="3912"/>
                  </a:lnTo>
                  <a:cubicBezTo>
                    <a:pt x="0" y="2013"/>
                    <a:pt x="1314" y="425"/>
                    <a:pt x="308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6" name="Google Shape;2543;p38"/>
            <p:cNvSpPr/>
            <p:nvPr/>
          </p:nvSpPr>
          <p:spPr>
            <a:xfrm>
              <a:off x="5643360" y="3170160"/>
              <a:ext cx="337680" cy="1954080"/>
            </a:xfrm>
            <a:custGeom>
              <a:avLst/>
              <a:gdLst/>
              <a:ahLst/>
              <a:rect l="l" t="t" r="r" b="b"/>
              <a:pathLst>
                <a:path w="2966" h="17144">
                  <a:moveTo>
                    <a:pt x="2965" y="3891"/>
                  </a:moveTo>
                  <a:lnTo>
                    <a:pt x="2965" y="17143"/>
                  </a:lnTo>
                  <a:lnTo>
                    <a:pt x="2161" y="17143"/>
                  </a:lnTo>
                  <a:lnTo>
                    <a:pt x="2161" y="3606"/>
                  </a:lnTo>
                  <a:cubicBezTo>
                    <a:pt x="2161" y="1016"/>
                    <a:pt x="0" y="1"/>
                    <a:pt x="0" y="1"/>
                  </a:cubicBezTo>
                  <a:cubicBezTo>
                    <a:pt x="1712" y="473"/>
                    <a:pt x="2965" y="2037"/>
                    <a:pt x="2965" y="389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7" name="Google Shape;2544;p38"/>
            <p:cNvSpPr/>
            <p:nvPr/>
          </p:nvSpPr>
          <p:spPr>
            <a:xfrm>
              <a:off x="5301720" y="3166560"/>
              <a:ext cx="92520" cy="1952640"/>
            </a:xfrm>
            <a:custGeom>
              <a:avLst/>
              <a:gdLst/>
              <a:ahLst/>
              <a:rect l="l" t="t" r="r" b="b"/>
              <a:pathLst>
                <a:path w="814" h="17130">
                  <a:moveTo>
                    <a:pt x="813" y="0"/>
                  </a:moveTo>
                  <a:cubicBezTo>
                    <a:pt x="813" y="0"/>
                    <a:pt x="1" y="1076"/>
                    <a:pt x="1" y="2582"/>
                  </a:cubicBezTo>
                  <a:lnTo>
                    <a:pt x="1" y="17129"/>
                  </a:lnTo>
                  <a:lnTo>
                    <a:pt x="512" y="17129"/>
                  </a:lnTo>
                  <a:lnTo>
                    <a:pt x="512" y="2551"/>
                  </a:lnTo>
                  <a:cubicBezTo>
                    <a:pt x="512" y="2551"/>
                    <a:pt x="460" y="873"/>
                    <a:pt x="813" y="0"/>
                  </a:cubicBez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8" name="Google Shape;2545;p38"/>
            <p:cNvSpPr/>
            <p:nvPr/>
          </p:nvSpPr>
          <p:spPr>
            <a:xfrm>
              <a:off x="5630040" y="3170880"/>
              <a:ext cx="218880" cy="1953720"/>
            </a:xfrm>
            <a:custGeom>
              <a:avLst/>
              <a:gdLst/>
              <a:ahLst/>
              <a:rect l="l" t="t" r="r" b="b"/>
              <a:pathLst>
                <a:path w="1924" h="17140">
                  <a:moveTo>
                    <a:pt x="0" y="0"/>
                  </a:moveTo>
                  <a:cubicBezTo>
                    <a:pt x="0" y="0"/>
                    <a:pt x="1923" y="1274"/>
                    <a:pt x="1923" y="3500"/>
                  </a:cubicBezTo>
                  <a:lnTo>
                    <a:pt x="1923" y="17140"/>
                  </a:lnTo>
                  <a:lnTo>
                    <a:pt x="285" y="17140"/>
                  </a:lnTo>
                  <a:lnTo>
                    <a:pt x="285" y="3107"/>
                  </a:lnTo>
                  <a:cubicBezTo>
                    <a:pt x="285" y="3107"/>
                    <a:pt x="277" y="675"/>
                    <a:pt x="0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9" name="Google Shape;2546;p38"/>
            <p:cNvSpPr/>
            <p:nvPr/>
          </p:nvSpPr>
          <p:spPr>
            <a:xfrm>
              <a:off x="4939920" y="3601440"/>
              <a:ext cx="1106280" cy="23760"/>
            </a:xfrm>
            <a:custGeom>
              <a:avLst/>
              <a:gdLst/>
              <a:ahLst/>
              <a:rect l="l" t="t" r="r" b="b"/>
              <a:pathLst>
                <a:path w="9708" h="210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3"/>
                    <a:pt x="1" y="170"/>
                  </a:cubicBezTo>
                  <a:lnTo>
                    <a:pt x="1" y="40"/>
                  </a:lnTo>
                  <a:cubicBezTo>
                    <a:pt x="1" y="19"/>
                    <a:pt x="17" y="1"/>
                    <a:pt x="40" y="1"/>
                  </a:cubicBezTo>
                  <a:lnTo>
                    <a:pt x="9668" y="1"/>
                  </a:lnTo>
                  <a:cubicBezTo>
                    <a:pt x="9692" y="1"/>
                    <a:pt x="9708" y="19"/>
                    <a:pt x="9708" y="40"/>
                  </a:cubicBezTo>
                  <a:lnTo>
                    <a:pt x="9708" y="170"/>
                  </a:lnTo>
                  <a:cubicBezTo>
                    <a:pt x="9708" y="188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0" name="Google Shape;2547;p38"/>
            <p:cNvSpPr/>
            <p:nvPr/>
          </p:nvSpPr>
          <p:spPr>
            <a:xfrm>
              <a:off x="4956120" y="362556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0"/>
                  </a:moveTo>
                  <a:lnTo>
                    <a:pt x="9441" y="0"/>
                  </a:lnTo>
                  <a:lnTo>
                    <a:pt x="9441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1" name="Google Shape;2548;p38"/>
            <p:cNvSpPr/>
            <p:nvPr/>
          </p:nvSpPr>
          <p:spPr>
            <a:xfrm>
              <a:off x="4941360" y="360144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4"/>
                  </a:moveTo>
                  <a:lnTo>
                    <a:pt x="0" y="54"/>
                  </a:lnTo>
                  <a:cubicBezTo>
                    <a:pt x="19" y="22"/>
                    <a:pt x="50" y="1"/>
                    <a:pt x="90" y="1"/>
                  </a:cubicBezTo>
                  <a:lnTo>
                    <a:pt x="9588" y="1"/>
                  </a:lnTo>
                  <a:cubicBezTo>
                    <a:pt x="9633" y="1"/>
                    <a:pt x="9665" y="22"/>
                    <a:pt x="9680" y="5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2" name="Google Shape;2549;p38"/>
            <p:cNvSpPr/>
            <p:nvPr/>
          </p:nvSpPr>
          <p:spPr>
            <a:xfrm>
              <a:off x="4939920" y="3740400"/>
              <a:ext cx="1106280" cy="23400"/>
            </a:xfrm>
            <a:custGeom>
              <a:avLst/>
              <a:gdLst/>
              <a:ahLst/>
              <a:rect l="l" t="t" r="r" b="b"/>
              <a:pathLst>
                <a:path w="9708" h="207">
                  <a:moveTo>
                    <a:pt x="9668" y="206"/>
                  </a:moveTo>
                  <a:lnTo>
                    <a:pt x="40" y="206"/>
                  </a:lnTo>
                  <a:cubicBezTo>
                    <a:pt x="17" y="206"/>
                    <a:pt x="1" y="190"/>
                    <a:pt x="1" y="167"/>
                  </a:cubicBezTo>
                  <a:lnTo>
                    <a:pt x="1" y="40"/>
                  </a:lnTo>
                  <a:cubicBezTo>
                    <a:pt x="1" y="16"/>
                    <a:pt x="17" y="0"/>
                    <a:pt x="40" y="0"/>
                  </a:cubicBezTo>
                  <a:lnTo>
                    <a:pt x="9668" y="0"/>
                  </a:lnTo>
                  <a:cubicBezTo>
                    <a:pt x="9692" y="0"/>
                    <a:pt x="9708" y="16"/>
                    <a:pt x="9708" y="40"/>
                  </a:cubicBezTo>
                  <a:lnTo>
                    <a:pt x="9708" y="167"/>
                  </a:lnTo>
                  <a:cubicBezTo>
                    <a:pt x="9708" y="190"/>
                    <a:pt x="9692" y="206"/>
                    <a:pt x="9668" y="206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3" name="Google Shape;2550;p38"/>
            <p:cNvSpPr/>
            <p:nvPr/>
          </p:nvSpPr>
          <p:spPr>
            <a:xfrm>
              <a:off x="4956120" y="376416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0"/>
                  </a:moveTo>
                  <a:lnTo>
                    <a:pt x="9441" y="0"/>
                  </a:lnTo>
                  <a:lnTo>
                    <a:pt x="9441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Google Shape;2551;p38"/>
            <p:cNvSpPr/>
            <p:nvPr/>
          </p:nvSpPr>
          <p:spPr>
            <a:xfrm>
              <a:off x="4941360" y="374040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3"/>
                  </a:moveTo>
                  <a:lnTo>
                    <a:pt x="0" y="53"/>
                  </a:lnTo>
                  <a:cubicBezTo>
                    <a:pt x="19" y="19"/>
                    <a:pt x="50" y="0"/>
                    <a:pt x="90" y="0"/>
                  </a:cubicBezTo>
                  <a:lnTo>
                    <a:pt x="9588" y="0"/>
                  </a:lnTo>
                  <a:cubicBezTo>
                    <a:pt x="9633" y="0"/>
                    <a:pt x="9665" y="19"/>
                    <a:pt x="9680" y="5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Google Shape;2552;p38"/>
            <p:cNvSpPr/>
            <p:nvPr/>
          </p:nvSpPr>
          <p:spPr>
            <a:xfrm>
              <a:off x="4939920" y="3879360"/>
              <a:ext cx="1106280" cy="23400"/>
            </a:xfrm>
            <a:custGeom>
              <a:avLst/>
              <a:gdLst/>
              <a:ahLst/>
              <a:rect l="l" t="t" r="r" b="b"/>
              <a:pathLst>
                <a:path w="9708" h="209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0"/>
                    <a:pt x="1" y="169"/>
                  </a:cubicBezTo>
                  <a:lnTo>
                    <a:pt x="1" y="40"/>
                  </a:lnTo>
                  <a:cubicBezTo>
                    <a:pt x="1" y="16"/>
                    <a:pt x="17" y="0"/>
                    <a:pt x="40" y="0"/>
                  </a:cubicBezTo>
                  <a:lnTo>
                    <a:pt x="9668" y="0"/>
                  </a:lnTo>
                  <a:cubicBezTo>
                    <a:pt x="9692" y="0"/>
                    <a:pt x="9708" y="16"/>
                    <a:pt x="9708" y="40"/>
                  </a:cubicBezTo>
                  <a:lnTo>
                    <a:pt x="9708" y="169"/>
                  </a:lnTo>
                  <a:cubicBezTo>
                    <a:pt x="9708" y="190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6" name="Google Shape;2553;p38"/>
            <p:cNvSpPr/>
            <p:nvPr/>
          </p:nvSpPr>
          <p:spPr>
            <a:xfrm>
              <a:off x="4956120" y="390276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1"/>
                  </a:moveTo>
                  <a:lnTo>
                    <a:pt x="9441" y="1"/>
                  </a:lnTo>
                  <a:lnTo>
                    <a:pt x="9441" y="96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7" name="Google Shape;2554;p38"/>
            <p:cNvSpPr/>
            <p:nvPr/>
          </p:nvSpPr>
          <p:spPr>
            <a:xfrm>
              <a:off x="4941360" y="387936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3"/>
                  </a:moveTo>
                  <a:lnTo>
                    <a:pt x="0" y="53"/>
                  </a:lnTo>
                  <a:cubicBezTo>
                    <a:pt x="19" y="19"/>
                    <a:pt x="50" y="0"/>
                    <a:pt x="90" y="0"/>
                  </a:cubicBezTo>
                  <a:lnTo>
                    <a:pt x="9588" y="0"/>
                  </a:lnTo>
                  <a:cubicBezTo>
                    <a:pt x="9633" y="0"/>
                    <a:pt x="9665" y="19"/>
                    <a:pt x="9680" y="5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8" name="Google Shape;2555;p38"/>
            <p:cNvSpPr/>
            <p:nvPr/>
          </p:nvSpPr>
          <p:spPr>
            <a:xfrm>
              <a:off x="4939920" y="4017960"/>
              <a:ext cx="1106280" cy="23400"/>
            </a:xfrm>
            <a:custGeom>
              <a:avLst/>
              <a:gdLst/>
              <a:ahLst/>
              <a:rect l="l" t="t" r="r" b="b"/>
              <a:pathLst>
                <a:path w="9708" h="209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3"/>
                    <a:pt x="1" y="169"/>
                  </a:cubicBezTo>
                  <a:lnTo>
                    <a:pt x="1" y="40"/>
                  </a:lnTo>
                  <a:cubicBezTo>
                    <a:pt x="1" y="16"/>
                    <a:pt x="17" y="0"/>
                    <a:pt x="40" y="0"/>
                  </a:cubicBezTo>
                  <a:lnTo>
                    <a:pt x="9668" y="0"/>
                  </a:lnTo>
                  <a:cubicBezTo>
                    <a:pt x="9692" y="0"/>
                    <a:pt x="9708" y="16"/>
                    <a:pt x="9708" y="40"/>
                  </a:cubicBezTo>
                  <a:lnTo>
                    <a:pt x="9708" y="169"/>
                  </a:lnTo>
                  <a:cubicBezTo>
                    <a:pt x="9708" y="193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9" name="Google Shape;2556;p38"/>
            <p:cNvSpPr/>
            <p:nvPr/>
          </p:nvSpPr>
          <p:spPr>
            <a:xfrm>
              <a:off x="4956120" y="404172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1"/>
                  </a:moveTo>
                  <a:lnTo>
                    <a:pt x="9441" y="1"/>
                  </a:lnTo>
                  <a:lnTo>
                    <a:pt x="9441" y="96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0" name="Google Shape;2557;p38"/>
            <p:cNvSpPr/>
            <p:nvPr/>
          </p:nvSpPr>
          <p:spPr>
            <a:xfrm>
              <a:off x="4941360" y="401796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3"/>
                  </a:moveTo>
                  <a:lnTo>
                    <a:pt x="0" y="53"/>
                  </a:lnTo>
                  <a:cubicBezTo>
                    <a:pt x="19" y="22"/>
                    <a:pt x="50" y="0"/>
                    <a:pt x="90" y="0"/>
                  </a:cubicBezTo>
                  <a:lnTo>
                    <a:pt x="9588" y="0"/>
                  </a:lnTo>
                  <a:cubicBezTo>
                    <a:pt x="9633" y="0"/>
                    <a:pt x="9665" y="22"/>
                    <a:pt x="9680" y="5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1" name="Google Shape;2558;p38"/>
            <p:cNvSpPr/>
            <p:nvPr/>
          </p:nvSpPr>
          <p:spPr>
            <a:xfrm>
              <a:off x="4939920" y="4156560"/>
              <a:ext cx="1106280" cy="23400"/>
            </a:xfrm>
            <a:custGeom>
              <a:avLst/>
              <a:gdLst/>
              <a:ahLst/>
              <a:rect l="l" t="t" r="r" b="b"/>
              <a:pathLst>
                <a:path w="9708" h="209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3"/>
                    <a:pt x="1" y="169"/>
                  </a:cubicBezTo>
                  <a:lnTo>
                    <a:pt x="1" y="40"/>
                  </a:lnTo>
                  <a:cubicBezTo>
                    <a:pt x="1" y="19"/>
                    <a:pt x="17" y="0"/>
                    <a:pt x="40" y="0"/>
                  </a:cubicBezTo>
                  <a:lnTo>
                    <a:pt x="9668" y="0"/>
                  </a:lnTo>
                  <a:cubicBezTo>
                    <a:pt x="9692" y="0"/>
                    <a:pt x="9708" y="19"/>
                    <a:pt x="9708" y="40"/>
                  </a:cubicBezTo>
                  <a:lnTo>
                    <a:pt x="9708" y="169"/>
                  </a:lnTo>
                  <a:cubicBezTo>
                    <a:pt x="9708" y="193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Google Shape;2559;p38"/>
            <p:cNvSpPr/>
            <p:nvPr/>
          </p:nvSpPr>
          <p:spPr>
            <a:xfrm>
              <a:off x="4956120" y="418032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1"/>
                  </a:moveTo>
                  <a:lnTo>
                    <a:pt x="9441" y="1"/>
                  </a:lnTo>
                  <a:lnTo>
                    <a:pt x="9441" y="96"/>
                  </a:lnTo>
                  <a:lnTo>
                    <a:pt x="1" y="96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3" name="Google Shape;2560;p38"/>
            <p:cNvSpPr/>
            <p:nvPr/>
          </p:nvSpPr>
          <p:spPr>
            <a:xfrm>
              <a:off x="4941360" y="415656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3"/>
                  </a:moveTo>
                  <a:lnTo>
                    <a:pt x="0" y="53"/>
                  </a:lnTo>
                  <a:cubicBezTo>
                    <a:pt x="19" y="21"/>
                    <a:pt x="50" y="0"/>
                    <a:pt x="90" y="0"/>
                  </a:cubicBezTo>
                  <a:lnTo>
                    <a:pt x="9588" y="0"/>
                  </a:lnTo>
                  <a:cubicBezTo>
                    <a:pt x="9633" y="0"/>
                    <a:pt x="9665" y="21"/>
                    <a:pt x="9680" y="5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4" name="Google Shape;2561;p38"/>
            <p:cNvSpPr/>
            <p:nvPr/>
          </p:nvSpPr>
          <p:spPr>
            <a:xfrm>
              <a:off x="4939920" y="4295160"/>
              <a:ext cx="1106280" cy="23400"/>
            </a:xfrm>
            <a:custGeom>
              <a:avLst/>
              <a:gdLst/>
              <a:ahLst/>
              <a:rect l="l" t="t" r="r" b="b"/>
              <a:pathLst>
                <a:path w="9708" h="207">
                  <a:moveTo>
                    <a:pt x="9668" y="207"/>
                  </a:moveTo>
                  <a:lnTo>
                    <a:pt x="40" y="207"/>
                  </a:lnTo>
                  <a:cubicBezTo>
                    <a:pt x="17" y="207"/>
                    <a:pt x="1" y="191"/>
                    <a:pt x="1" y="167"/>
                  </a:cubicBezTo>
                  <a:lnTo>
                    <a:pt x="1" y="41"/>
                  </a:lnTo>
                  <a:cubicBezTo>
                    <a:pt x="1" y="17"/>
                    <a:pt x="17" y="1"/>
                    <a:pt x="40" y="1"/>
                  </a:cubicBezTo>
                  <a:lnTo>
                    <a:pt x="9668" y="1"/>
                  </a:lnTo>
                  <a:cubicBezTo>
                    <a:pt x="9692" y="1"/>
                    <a:pt x="9708" y="17"/>
                    <a:pt x="9708" y="41"/>
                  </a:cubicBezTo>
                  <a:lnTo>
                    <a:pt x="9708" y="167"/>
                  </a:lnTo>
                  <a:cubicBezTo>
                    <a:pt x="9708" y="191"/>
                    <a:pt x="9692" y="207"/>
                    <a:pt x="9668" y="207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5" name="Google Shape;2562;p38"/>
            <p:cNvSpPr/>
            <p:nvPr/>
          </p:nvSpPr>
          <p:spPr>
            <a:xfrm>
              <a:off x="4956120" y="4318920"/>
              <a:ext cx="1076040" cy="10800"/>
            </a:xfrm>
            <a:custGeom>
              <a:avLst/>
              <a:gdLst/>
              <a:ahLst/>
              <a:rect l="l" t="t" r="r" b="b"/>
              <a:pathLst>
                <a:path w="9442" h="99">
                  <a:moveTo>
                    <a:pt x="1" y="1"/>
                  </a:moveTo>
                  <a:lnTo>
                    <a:pt x="9441" y="1"/>
                  </a:lnTo>
                  <a:lnTo>
                    <a:pt x="9441" y="98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Google Shape;2563;p38"/>
            <p:cNvSpPr/>
            <p:nvPr/>
          </p:nvSpPr>
          <p:spPr>
            <a:xfrm>
              <a:off x="4941360" y="429516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4"/>
                  </a:moveTo>
                  <a:lnTo>
                    <a:pt x="0" y="54"/>
                  </a:lnTo>
                  <a:cubicBezTo>
                    <a:pt x="19" y="19"/>
                    <a:pt x="50" y="1"/>
                    <a:pt x="90" y="1"/>
                  </a:cubicBezTo>
                  <a:lnTo>
                    <a:pt x="9588" y="1"/>
                  </a:lnTo>
                  <a:cubicBezTo>
                    <a:pt x="9633" y="1"/>
                    <a:pt x="9665" y="19"/>
                    <a:pt x="9680" y="5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7" name="Google Shape;2564;p38"/>
            <p:cNvSpPr/>
            <p:nvPr/>
          </p:nvSpPr>
          <p:spPr>
            <a:xfrm>
              <a:off x="4939920" y="4434120"/>
              <a:ext cx="1106280" cy="23760"/>
            </a:xfrm>
            <a:custGeom>
              <a:avLst/>
              <a:gdLst/>
              <a:ahLst/>
              <a:rect l="l" t="t" r="r" b="b"/>
              <a:pathLst>
                <a:path w="9708" h="210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1"/>
                    <a:pt x="1" y="170"/>
                  </a:cubicBezTo>
                  <a:lnTo>
                    <a:pt x="1" y="41"/>
                  </a:lnTo>
                  <a:cubicBezTo>
                    <a:pt x="1" y="17"/>
                    <a:pt x="17" y="1"/>
                    <a:pt x="40" y="1"/>
                  </a:cubicBezTo>
                  <a:lnTo>
                    <a:pt x="9668" y="1"/>
                  </a:lnTo>
                  <a:cubicBezTo>
                    <a:pt x="9692" y="1"/>
                    <a:pt x="9708" y="17"/>
                    <a:pt x="9708" y="41"/>
                  </a:cubicBezTo>
                  <a:lnTo>
                    <a:pt x="9708" y="170"/>
                  </a:lnTo>
                  <a:cubicBezTo>
                    <a:pt x="9708" y="191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8" name="Google Shape;2565;p38"/>
            <p:cNvSpPr/>
            <p:nvPr/>
          </p:nvSpPr>
          <p:spPr>
            <a:xfrm>
              <a:off x="4956120" y="4457520"/>
              <a:ext cx="1076040" cy="10800"/>
            </a:xfrm>
            <a:custGeom>
              <a:avLst/>
              <a:gdLst/>
              <a:ahLst/>
              <a:rect l="l" t="t" r="r" b="b"/>
              <a:pathLst>
                <a:path w="9442" h="99">
                  <a:moveTo>
                    <a:pt x="1" y="1"/>
                  </a:moveTo>
                  <a:lnTo>
                    <a:pt x="9441" y="1"/>
                  </a:lnTo>
                  <a:lnTo>
                    <a:pt x="9441" y="98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9" name="Google Shape;2566;p38"/>
            <p:cNvSpPr/>
            <p:nvPr/>
          </p:nvSpPr>
          <p:spPr>
            <a:xfrm>
              <a:off x="4941360" y="443412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4"/>
                  </a:moveTo>
                  <a:lnTo>
                    <a:pt x="0" y="54"/>
                  </a:lnTo>
                  <a:cubicBezTo>
                    <a:pt x="19" y="19"/>
                    <a:pt x="50" y="1"/>
                    <a:pt x="90" y="1"/>
                  </a:cubicBezTo>
                  <a:lnTo>
                    <a:pt x="9588" y="1"/>
                  </a:lnTo>
                  <a:cubicBezTo>
                    <a:pt x="9633" y="1"/>
                    <a:pt x="9665" y="25"/>
                    <a:pt x="9680" y="5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0" name="Google Shape;2567;p38"/>
            <p:cNvSpPr/>
            <p:nvPr/>
          </p:nvSpPr>
          <p:spPr>
            <a:xfrm>
              <a:off x="4939920" y="4572720"/>
              <a:ext cx="1106280" cy="23760"/>
            </a:xfrm>
            <a:custGeom>
              <a:avLst/>
              <a:gdLst/>
              <a:ahLst/>
              <a:rect l="l" t="t" r="r" b="b"/>
              <a:pathLst>
                <a:path w="9708" h="210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3"/>
                    <a:pt x="1" y="170"/>
                  </a:cubicBezTo>
                  <a:lnTo>
                    <a:pt x="1" y="41"/>
                  </a:lnTo>
                  <a:cubicBezTo>
                    <a:pt x="1" y="17"/>
                    <a:pt x="17" y="1"/>
                    <a:pt x="40" y="1"/>
                  </a:cubicBezTo>
                  <a:lnTo>
                    <a:pt x="9668" y="1"/>
                  </a:lnTo>
                  <a:cubicBezTo>
                    <a:pt x="9692" y="1"/>
                    <a:pt x="9708" y="17"/>
                    <a:pt x="9708" y="41"/>
                  </a:cubicBezTo>
                  <a:lnTo>
                    <a:pt x="9708" y="170"/>
                  </a:lnTo>
                  <a:cubicBezTo>
                    <a:pt x="9708" y="193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1" name="Google Shape;2568;p38"/>
            <p:cNvSpPr/>
            <p:nvPr/>
          </p:nvSpPr>
          <p:spPr>
            <a:xfrm>
              <a:off x="4956120" y="459648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0"/>
                  </a:moveTo>
                  <a:lnTo>
                    <a:pt x="9441" y="0"/>
                  </a:lnTo>
                  <a:lnTo>
                    <a:pt x="9441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2" name="Google Shape;2569;p38"/>
            <p:cNvSpPr/>
            <p:nvPr/>
          </p:nvSpPr>
          <p:spPr>
            <a:xfrm>
              <a:off x="4941360" y="457272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4"/>
                  </a:moveTo>
                  <a:lnTo>
                    <a:pt x="0" y="54"/>
                  </a:lnTo>
                  <a:cubicBezTo>
                    <a:pt x="19" y="22"/>
                    <a:pt x="50" y="1"/>
                    <a:pt x="90" y="1"/>
                  </a:cubicBezTo>
                  <a:lnTo>
                    <a:pt x="9588" y="1"/>
                  </a:lnTo>
                  <a:cubicBezTo>
                    <a:pt x="9633" y="1"/>
                    <a:pt x="9665" y="25"/>
                    <a:pt x="9680" y="5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3" name="Google Shape;2570;p38"/>
            <p:cNvSpPr/>
            <p:nvPr/>
          </p:nvSpPr>
          <p:spPr>
            <a:xfrm>
              <a:off x="4939920" y="4711320"/>
              <a:ext cx="1106280" cy="23760"/>
            </a:xfrm>
            <a:custGeom>
              <a:avLst/>
              <a:gdLst/>
              <a:ahLst/>
              <a:rect l="l" t="t" r="r" b="b"/>
              <a:pathLst>
                <a:path w="9708" h="210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3"/>
                    <a:pt x="1" y="170"/>
                  </a:cubicBezTo>
                  <a:lnTo>
                    <a:pt x="1" y="40"/>
                  </a:lnTo>
                  <a:cubicBezTo>
                    <a:pt x="1" y="19"/>
                    <a:pt x="17" y="1"/>
                    <a:pt x="40" y="1"/>
                  </a:cubicBezTo>
                  <a:lnTo>
                    <a:pt x="9668" y="1"/>
                  </a:lnTo>
                  <a:cubicBezTo>
                    <a:pt x="9692" y="1"/>
                    <a:pt x="9708" y="19"/>
                    <a:pt x="9708" y="40"/>
                  </a:cubicBezTo>
                  <a:lnTo>
                    <a:pt x="9708" y="170"/>
                  </a:lnTo>
                  <a:cubicBezTo>
                    <a:pt x="9708" y="193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4" name="Google Shape;2571;p38"/>
            <p:cNvSpPr/>
            <p:nvPr/>
          </p:nvSpPr>
          <p:spPr>
            <a:xfrm>
              <a:off x="4956120" y="473508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0"/>
                  </a:moveTo>
                  <a:lnTo>
                    <a:pt x="9441" y="0"/>
                  </a:lnTo>
                  <a:lnTo>
                    <a:pt x="9441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5" name="Google Shape;2572;p38"/>
            <p:cNvSpPr/>
            <p:nvPr/>
          </p:nvSpPr>
          <p:spPr>
            <a:xfrm>
              <a:off x="4941360" y="471132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4"/>
                  </a:moveTo>
                  <a:lnTo>
                    <a:pt x="0" y="54"/>
                  </a:lnTo>
                  <a:cubicBezTo>
                    <a:pt x="19" y="22"/>
                    <a:pt x="50" y="1"/>
                    <a:pt x="90" y="1"/>
                  </a:cubicBezTo>
                  <a:lnTo>
                    <a:pt x="9588" y="1"/>
                  </a:lnTo>
                  <a:cubicBezTo>
                    <a:pt x="9633" y="1"/>
                    <a:pt x="9665" y="25"/>
                    <a:pt x="9680" y="5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6" name="Google Shape;2573;p38"/>
            <p:cNvSpPr/>
            <p:nvPr/>
          </p:nvSpPr>
          <p:spPr>
            <a:xfrm>
              <a:off x="4939920" y="4850640"/>
              <a:ext cx="1106280" cy="23400"/>
            </a:xfrm>
            <a:custGeom>
              <a:avLst/>
              <a:gdLst/>
              <a:ahLst/>
              <a:rect l="l" t="t" r="r" b="b"/>
              <a:pathLst>
                <a:path w="9708" h="209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0"/>
                    <a:pt x="1" y="169"/>
                  </a:cubicBezTo>
                  <a:lnTo>
                    <a:pt x="1" y="40"/>
                  </a:lnTo>
                  <a:cubicBezTo>
                    <a:pt x="1" y="16"/>
                    <a:pt x="17" y="0"/>
                    <a:pt x="40" y="0"/>
                  </a:cubicBezTo>
                  <a:lnTo>
                    <a:pt x="9668" y="0"/>
                  </a:lnTo>
                  <a:cubicBezTo>
                    <a:pt x="9692" y="0"/>
                    <a:pt x="9708" y="16"/>
                    <a:pt x="9708" y="40"/>
                  </a:cubicBezTo>
                  <a:lnTo>
                    <a:pt x="9708" y="169"/>
                  </a:lnTo>
                  <a:cubicBezTo>
                    <a:pt x="9708" y="187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7" name="Google Shape;2574;p38"/>
            <p:cNvSpPr/>
            <p:nvPr/>
          </p:nvSpPr>
          <p:spPr>
            <a:xfrm>
              <a:off x="4956120" y="487440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1"/>
                  </a:moveTo>
                  <a:lnTo>
                    <a:pt x="9441" y="1"/>
                  </a:lnTo>
                  <a:lnTo>
                    <a:pt x="9441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8" name="Google Shape;2575;p38"/>
            <p:cNvSpPr/>
            <p:nvPr/>
          </p:nvSpPr>
          <p:spPr>
            <a:xfrm>
              <a:off x="4941360" y="485028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3"/>
                  </a:moveTo>
                  <a:lnTo>
                    <a:pt x="0" y="53"/>
                  </a:lnTo>
                  <a:cubicBezTo>
                    <a:pt x="19" y="19"/>
                    <a:pt x="50" y="1"/>
                    <a:pt x="90" y="1"/>
                  </a:cubicBezTo>
                  <a:lnTo>
                    <a:pt x="9588" y="1"/>
                  </a:lnTo>
                  <a:cubicBezTo>
                    <a:pt x="9633" y="1"/>
                    <a:pt x="9665" y="22"/>
                    <a:pt x="9680" y="5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9" name="Google Shape;2576;p38"/>
            <p:cNvSpPr/>
            <p:nvPr/>
          </p:nvSpPr>
          <p:spPr>
            <a:xfrm>
              <a:off x="4939920" y="4989240"/>
              <a:ext cx="1106280" cy="23400"/>
            </a:xfrm>
            <a:custGeom>
              <a:avLst/>
              <a:gdLst/>
              <a:ahLst/>
              <a:rect l="l" t="t" r="r" b="b"/>
              <a:pathLst>
                <a:path w="9708" h="209">
                  <a:moveTo>
                    <a:pt x="9668" y="209"/>
                  </a:moveTo>
                  <a:lnTo>
                    <a:pt x="40" y="209"/>
                  </a:lnTo>
                  <a:cubicBezTo>
                    <a:pt x="17" y="209"/>
                    <a:pt x="1" y="193"/>
                    <a:pt x="1" y="169"/>
                  </a:cubicBezTo>
                  <a:lnTo>
                    <a:pt x="1" y="40"/>
                  </a:lnTo>
                  <a:cubicBezTo>
                    <a:pt x="1" y="16"/>
                    <a:pt x="17" y="0"/>
                    <a:pt x="40" y="0"/>
                  </a:cubicBezTo>
                  <a:lnTo>
                    <a:pt x="9668" y="0"/>
                  </a:lnTo>
                  <a:cubicBezTo>
                    <a:pt x="9692" y="0"/>
                    <a:pt x="9708" y="16"/>
                    <a:pt x="9708" y="40"/>
                  </a:cubicBezTo>
                  <a:lnTo>
                    <a:pt x="9708" y="169"/>
                  </a:lnTo>
                  <a:cubicBezTo>
                    <a:pt x="9708" y="187"/>
                    <a:pt x="9692" y="209"/>
                    <a:pt x="9668" y="209"/>
                  </a:cubicBezTo>
                  <a:close/>
                </a:path>
              </a:pathLst>
            </a:custGeom>
            <a:solidFill>
              <a:srgbClr val="6d6e7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0" name="Google Shape;2577;p38"/>
            <p:cNvSpPr/>
            <p:nvPr/>
          </p:nvSpPr>
          <p:spPr>
            <a:xfrm>
              <a:off x="4956120" y="5013000"/>
              <a:ext cx="1076040" cy="10440"/>
            </a:xfrm>
            <a:custGeom>
              <a:avLst/>
              <a:gdLst/>
              <a:ahLst/>
              <a:rect l="l" t="t" r="r" b="b"/>
              <a:pathLst>
                <a:path w="9442" h="96">
                  <a:moveTo>
                    <a:pt x="1" y="1"/>
                  </a:moveTo>
                  <a:lnTo>
                    <a:pt x="9441" y="1"/>
                  </a:lnTo>
                  <a:lnTo>
                    <a:pt x="9441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1" name="Google Shape;2578;p38"/>
            <p:cNvSpPr/>
            <p:nvPr/>
          </p:nvSpPr>
          <p:spPr>
            <a:xfrm>
              <a:off x="4941360" y="4988880"/>
              <a:ext cx="1103400" cy="5760"/>
            </a:xfrm>
            <a:custGeom>
              <a:avLst/>
              <a:gdLst/>
              <a:ahLst/>
              <a:rect l="l" t="t" r="r" b="b"/>
              <a:pathLst>
                <a:path w="9681" h="54">
                  <a:moveTo>
                    <a:pt x="9680" y="53"/>
                  </a:moveTo>
                  <a:lnTo>
                    <a:pt x="0" y="53"/>
                  </a:lnTo>
                  <a:cubicBezTo>
                    <a:pt x="19" y="19"/>
                    <a:pt x="50" y="0"/>
                    <a:pt x="90" y="0"/>
                  </a:cubicBezTo>
                  <a:lnTo>
                    <a:pt x="9588" y="0"/>
                  </a:lnTo>
                  <a:cubicBezTo>
                    <a:pt x="9633" y="0"/>
                    <a:pt x="9665" y="24"/>
                    <a:pt x="9680" y="5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332" name="Google Shape;2579;p38"/>
          <p:cNvGrpSpPr/>
          <p:nvPr/>
        </p:nvGrpSpPr>
        <p:grpSpPr>
          <a:xfrm>
            <a:off x="5436720" y="3664800"/>
            <a:ext cx="3146040" cy="1478160"/>
            <a:chOff x="5436720" y="3664800"/>
            <a:chExt cx="3146040" cy="1478160"/>
          </a:xfrm>
        </p:grpSpPr>
        <p:sp>
          <p:nvSpPr>
            <p:cNvPr id="1333" name="Google Shape;2580;p38"/>
            <p:cNvSpPr/>
            <p:nvPr/>
          </p:nvSpPr>
          <p:spPr>
            <a:xfrm>
              <a:off x="5461920" y="3884040"/>
              <a:ext cx="3097800" cy="1258920"/>
            </a:xfrm>
            <a:custGeom>
              <a:avLst/>
              <a:gdLst/>
              <a:ahLst/>
              <a:rect l="l" t="t" r="r" b="b"/>
              <a:pathLst>
                <a:path w="21403" h="8698">
                  <a:moveTo>
                    <a:pt x="1" y="1"/>
                  </a:moveTo>
                  <a:lnTo>
                    <a:pt x="21403" y="1"/>
                  </a:lnTo>
                  <a:lnTo>
                    <a:pt x="21403" y="8697"/>
                  </a:lnTo>
                  <a:lnTo>
                    <a:pt x="1" y="8697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4" name="Google Shape;2581;p38"/>
            <p:cNvSpPr/>
            <p:nvPr/>
          </p:nvSpPr>
          <p:spPr>
            <a:xfrm>
              <a:off x="6765480" y="3736080"/>
              <a:ext cx="488880" cy="1406880"/>
            </a:xfrm>
            <a:custGeom>
              <a:avLst/>
              <a:gdLst/>
              <a:ahLst/>
              <a:rect l="l" t="t" r="r" b="b"/>
              <a:pathLst>
                <a:path w="3380" h="9721">
                  <a:moveTo>
                    <a:pt x="1" y="0"/>
                  </a:moveTo>
                  <a:lnTo>
                    <a:pt x="3380" y="0"/>
                  </a:lnTo>
                  <a:lnTo>
                    <a:pt x="3380" y="9720"/>
                  </a:lnTo>
                  <a:lnTo>
                    <a:pt x="1" y="972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5" name="Google Shape;2582;p38"/>
            <p:cNvSpPr/>
            <p:nvPr/>
          </p:nvSpPr>
          <p:spPr>
            <a:xfrm>
              <a:off x="7254360" y="3884040"/>
              <a:ext cx="35640" cy="1258920"/>
            </a:xfrm>
            <a:custGeom>
              <a:avLst/>
              <a:gdLst/>
              <a:ahLst/>
              <a:rect l="l" t="t" r="r" b="b"/>
              <a:pathLst>
                <a:path w="249" h="8698">
                  <a:moveTo>
                    <a:pt x="1" y="1"/>
                  </a:moveTo>
                  <a:lnTo>
                    <a:pt x="249" y="1"/>
                  </a:lnTo>
                  <a:lnTo>
                    <a:pt x="249" y="8697"/>
                  </a:lnTo>
                  <a:lnTo>
                    <a:pt x="1" y="8697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6" name="Google Shape;2583;p38"/>
            <p:cNvSpPr/>
            <p:nvPr/>
          </p:nvSpPr>
          <p:spPr>
            <a:xfrm>
              <a:off x="6729480" y="3884040"/>
              <a:ext cx="35640" cy="1258920"/>
            </a:xfrm>
            <a:custGeom>
              <a:avLst/>
              <a:gdLst/>
              <a:ahLst/>
              <a:rect l="l" t="t" r="r" b="b"/>
              <a:pathLst>
                <a:path w="249" h="8698">
                  <a:moveTo>
                    <a:pt x="1" y="1"/>
                  </a:moveTo>
                  <a:lnTo>
                    <a:pt x="249" y="1"/>
                  </a:lnTo>
                  <a:lnTo>
                    <a:pt x="249" y="8697"/>
                  </a:lnTo>
                  <a:lnTo>
                    <a:pt x="1" y="8697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7" name="Google Shape;2584;p38"/>
            <p:cNvSpPr/>
            <p:nvPr/>
          </p:nvSpPr>
          <p:spPr>
            <a:xfrm>
              <a:off x="5671440" y="400824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8" name="Google Shape;2585;p38"/>
            <p:cNvSpPr/>
            <p:nvPr/>
          </p:nvSpPr>
          <p:spPr>
            <a:xfrm>
              <a:off x="5661720" y="399852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0" y="0"/>
                  </a:moveTo>
                  <a:lnTo>
                    <a:pt x="2519" y="0"/>
                  </a:lnTo>
                  <a:lnTo>
                    <a:pt x="2519" y="2999"/>
                  </a:lnTo>
                  <a:lnTo>
                    <a:pt x="0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9" name="Google Shape;2586;p38"/>
            <p:cNvSpPr/>
            <p:nvPr/>
          </p:nvSpPr>
          <p:spPr>
            <a:xfrm>
              <a:off x="5689080" y="4030920"/>
              <a:ext cx="140760" cy="368640"/>
            </a:xfrm>
            <a:custGeom>
              <a:avLst/>
              <a:gdLst/>
              <a:ahLst/>
              <a:rect l="l" t="t" r="r" b="b"/>
              <a:pathLst>
                <a:path w="976" h="2549">
                  <a:moveTo>
                    <a:pt x="0" y="0"/>
                  </a:moveTo>
                  <a:lnTo>
                    <a:pt x="976" y="0"/>
                  </a:lnTo>
                  <a:lnTo>
                    <a:pt x="976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0" name="Google Shape;2587;p38"/>
            <p:cNvSpPr/>
            <p:nvPr/>
          </p:nvSpPr>
          <p:spPr>
            <a:xfrm>
              <a:off x="5857560" y="4030920"/>
              <a:ext cx="140760" cy="368640"/>
            </a:xfrm>
            <a:custGeom>
              <a:avLst/>
              <a:gdLst/>
              <a:ahLst/>
              <a:rect l="l" t="t" r="r" b="b"/>
              <a:pathLst>
                <a:path w="974" h="2549">
                  <a:moveTo>
                    <a:pt x="0" y="0"/>
                  </a:moveTo>
                  <a:lnTo>
                    <a:pt x="974" y="0"/>
                  </a:lnTo>
                  <a:lnTo>
                    <a:pt x="974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1" name="Google Shape;2588;p38"/>
            <p:cNvSpPr/>
            <p:nvPr/>
          </p:nvSpPr>
          <p:spPr>
            <a:xfrm>
              <a:off x="6200640" y="400824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2" name="Google Shape;2589;p38"/>
            <p:cNvSpPr/>
            <p:nvPr/>
          </p:nvSpPr>
          <p:spPr>
            <a:xfrm>
              <a:off x="6190920" y="399852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3" name="Google Shape;2590;p38"/>
            <p:cNvSpPr/>
            <p:nvPr/>
          </p:nvSpPr>
          <p:spPr>
            <a:xfrm>
              <a:off x="6218280" y="4030920"/>
              <a:ext cx="141120" cy="368640"/>
            </a:xfrm>
            <a:custGeom>
              <a:avLst/>
              <a:gdLst/>
              <a:ahLst/>
              <a:rect l="l" t="t" r="r" b="b"/>
              <a:pathLst>
                <a:path w="977" h="2549">
                  <a:moveTo>
                    <a:pt x="1" y="0"/>
                  </a:moveTo>
                  <a:lnTo>
                    <a:pt x="977" y="0"/>
                  </a:lnTo>
                  <a:lnTo>
                    <a:pt x="977" y="2548"/>
                  </a:lnTo>
                  <a:lnTo>
                    <a:pt x="1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4" name="Google Shape;2591;p38"/>
            <p:cNvSpPr/>
            <p:nvPr/>
          </p:nvSpPr>
          <p:spPr>
            <a:xfrm>
              <a:off x="6387480" y="4030920"/>
              <a:ext cx="140400" cy="368640"/>
            </a:xfrm>
            <a:custGeom>
              <a:avLst/>
              <a:gdLst/>
              <a:ahLst/>
              <a:rect l="l" t="t" r="r" b="b"/>
              <a:pathLst>
                <a:path w="972" h="2549">
                  <a:moveTo>
                    <a:pt x="0" y="0"/>
                  </a:moveTo>
                  <a:lnTo>
                    <a:pt x="971" y="0"/>
                  </a:lnTo>
                  <a:lnTo>
                    <a:pt x="971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5" name="Google Shape;2592;p38"/>
            <p:cNvSpPr/>
            <p:nvPr/>
          </p:nvSpPr>
          <p:spPr>
            <a:xfrm>
              <a:off x="5436720" y="3884040"/>
              <a:ext cx="1328400" cy="61920"/>
            </a:xfrm>
            <a:custGeom>
              <a:avLst/>
              <a:gdLst/>
              <a:ahLst/>
              <a:rect l="l" t="t" r="r" b="b"/>
              <a:pathLst>
                <a:path w="9180" h="429">
                  <a:moveTo>
                    <a:pt x="0" y="1"/>
                  </a:moveTo>
                  <a:lnTo>
                    <a:pt x="9180" y="1"/>
                  </a:lnTo>
                  <a:lnTo>
                    <a:pt x="9180" y="428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6" name="Google Shape;2593;p38"/>
            <p:cNvSpPr/>
            <p:nvPr/>
          </p:nvSpPr>
          <p:spPr>
            <a:xfrm>
              <a:off x="5461920" y="3945960"/>
              <a:ext cx="1303200" cy="24120"/>
            </a:xfrm>
            <a:custGeom>
              <a:avLst/>
              <a:gdLst/>
              <a:ahLst/>
              <a:rect l="l" t="t" r="r" b="b"/>
              <a:pathLst>
                <a:path w="9006" h="169">
                  <a:moveTo>
                    <a:pt x="1" y="0"/>
                  </a:moveTo>
                  <a:lnTo>
                    <a:pt x="9006" y="0"/>
                  </a:lnTo>
                  <a:lnTo>
                    <a:pt x="9006" y="169"/>
                  </a:lnTo>
                  <a:lnTo>
                    <a:pt x="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7" name="Google Shape;2594;p38"/>
            <p:cNvSpPr/>
            <p:nvPr/>
          </p:nvSpPr>
          <p:spPr>
            <a:xfrm>
              <a:off x="7254360" y="3884040"/>
              <a:ext cx="1328400" cy="61920"/>
            </a:xfrm>
            <a:custGeom>
              <a:avLst/>
              <a:gdLst/>
              <a:ahLst/>
              <a:rect l="l" t="t" r="r" b="b"/>
              <a:pathLst>
                <a:path w="9180" h="429">
                  <a:moveTo>
                    <a:pt x="1" y="1"/>
                  </a:moveTo>
                  <a:lnTo>
                    <a:pt x="9180" y="1"/>
                  </a:lnTo>
                  <a:lnTo>
                    <a:pt x="9180" y="428"/>
                  </a:lnTo>
                  <a:lnTo>
                    <a:pt x="1" y="42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8" name="Google Shape;2595;p38"/>
            <p:cNvSpPr/>
            <p:nvPr/>
          </p:nvSpPr>
          <p:spPr>
            <a:xfrm>
              <a:off x="7254360" y="3945960"/>
              <a:ext cx="1303200" cy="24120"/>
            </a:xfrm>
            <a:custGeom>
              <a:avLst/>
              <a:gdLst/>
              <a:ahLst/>
              <a:rect l="l" t="t" r="r" b="b"/>
              <a:pathLst>
                <a:path w="9006" h="169">
                  <a:moveTo>
                    <a:pt x="1" y="0"/>
                  </a:moveTo>
                  <a:lnTo>
                    <a:pt x="9006" y="0"/>
                  </a:lnTo>
                  <a:lnTo>
                    <a:pt x="9006" y="169"/>
                  </a:lnTo>
                  <a:lnTo>
                    <a:pt x="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9" name="Google Shape;2596;p38"/>
            <p:cNvSpPr/>
            <p:nvPr/>
          </p:nvSpPr>
          <p:spPr>
            <a:xfrm>
              <a:off x="7463880" y="400824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0" name="Google Shape;2597;p38"/>
            <p:cNvSpPr/>
            <p:nvPr/>
          </p:nvSpPr>
          <p:spPr>
            <a:xfrm>
              <a:off x="7454520" y="399852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1" name="Google Shape;2598;p38"/>
            <p:cNvSpPr/>
            <p:nvPr/>
          </p:nvSpPr>
          <p:spPr>
            <a:xfrm>
              <a:off x="7481880" y="4030920"/>
              <a:ext cx="140760" cy="368640"/>
            </a:xfrm>
            <a:custGeom>
              <a:avLst/>
              <a:gdLst/>
              <a:ahLst/>
              <a:rect l="l" t="t" r="r" b="b"/>
              <a:pathLst>
                <a:path w="976" h="2549">
                  <a:moveTo>
                    <a:pt x="0" y="0"/>
                  </a:moveTo>
                  <a:lnTo>
                    <a:pt x="976" y="0"/>
                  </a:lnTo>
                  <a:lnTo>
                    <a:pt x="976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2" name="Google Shape;2599;p38"/>
            <p:cNvSpPr/>
            <p:nvPr/>
          </p:nvSpPr>
          <p:spPr>
            <a:xfrm>
              <a:off x="7650360" y="4030920"/>
              <a:ext cx="140760" cy="368640"/>
            </a:xfrm>
            <a:custGeom>
              <a:avLst/>
              <a:gdLst/>
              <a:ahLst/>
              <a:rect l="l" t="t" r="r" b="b"/>
              <a:pathLst>
                <a:path w="975" h="2549">
                  <a:moveTo>
                    <a:pt x="1" y="0"/>
                  </a:moveTo>
                  <a:lnTo>
                    <a:pt x="974" y="0"/>
                  </a:lnTo>
                  <a:lnTo>
                    <a:pt x="974" y="2548"/>
                  </a:lnTo>
                  <a:lnTo>
                    <a:pt x="1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3" name="Google Shape;2600;p38"/>
            <p:cNvSpPr/>
            <p:nvPr/>
          </p:nvSpPr>
          <p:spPr>
            <a:xfrm>
              <a:off x="7993800" y="400824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0" y="0"/>
                  </a:moveTo>
                  <a:lnTo>
                    <a:pt x="2519" y="0"/>
                  </a:lnTo>
                  <a:lnTo>
                    <a:pt x="2519" y="2999"/>
                  </a:lnTo>
                  <a:lnTo>
                    <a:pt x="0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4" name="Google Shape;2601;p38"/>
            <p:cNvSpPr/>
            <p:nvPr/>
          </p:nvSpPr>
          <p:spPr>
            <a:xfrm>
              <a:off x="7983720" y="3998520"/>
              <a:ext cx="364320" cy="43380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5" name="Google Shape;2602;p38"/>
            <p:cNvSpPr/>
            <p:nvPr/>
          </p:nvSpPr>
          <p:spPr>
            <a:xfrm>
              <a:off x="8011800" y="4030920"/>
              <a:ext cx="141120" cy="368640"/>
            </a:xfrm>
            <a:custGeom>
              <a:avLst/>
              <a:gdLst/>
              <a:ahLst/>
              <a:rect l="l" t="t" r="r" b="b"/>
              <a:pathLst>
                <a:path w="977" h="2549">
                  <a:moveTo>
                    <a:pt x="0" y="0"/>
                  </a:moveTo>
                  <a:lnTo>
                    <a:pt x="976" y="0"/>
                  </a:lnTo>
                  <a:lnTo>
                    <a:pt x="976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6" name="Google Shape;2603;p38"/>
            <p:cNvSpPr/>
            <p:nvPr/>
          </p:nvSpPr>
          <p:spPr>
            <a:xfrm>
              <a:off x="8179920" y="4030920"/>
              <a:ext cx="140760" cy="368640"/>
            </a:xfrm>
            <a:custGeom>
              <a:avLst/>
              <a:gdLst/>
              <a:ahLst/>
              <a:rect l="l" t="t" r="r" b="b"/>
              <a:pathLst>
                <a:path w="974" h="2549">
                  <a:moveTo>
                    <a:pt x="0" y="0"/>
                  </a:moveTo>
                  <a:lnTo>
                    <a:pt x="974" y="0"/>
                  </a:lnTo>
                  <a:lnTo>
                    <a:pt x="974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7" name="Google Shape;2604;p38"/>
            <p:cNvSpPr/>
            <p:nvPr/>
          </p:nvSpPr>
          <p:spPr>
            <a:xfrm>
              <a:off x="6200640" y="4674240"/>
              <a:ext cx="364320" cy="105120"/>
            </a:xfrm>
            <a:custGeom>
              <a:avLst/>
              <a:gdLst/>
              <a:ahLst/>
              <a:rect l="l" t="t" r="r" b="b"/>
              <a:pathLst>
                <a:path w="2520" h="729">
                  <a:moveTo>
                    <a:pt x="2493" y="728"/>
                  </a:moveTo>
                  <a:lnTo>
                    <a:pt x="27" y="728"/>
                  </a:lnTo>
                  <a:cubicBezTo>
                    <a:pt x="14" y="728"/>
                    <a:pt x="1" y="715"/>
                    <a:pt x="1" y="702"/>
                  </a:cubicBezTo>
                  <a:lnTo>
                    <a:pt x="1" y="27"/>
                  </a:lnTo>
                  <a:cubicBezTo>
                    <a:pt x="1" y="13"/>
                    <a:pt x="14" y="0"/>
                    <a:pt x="27" y="0"/>
                  </a:cubicBezTo>
                  <a:lnTo>
                    <a:pt x="2493" y="0"/>
                  </a:lnTo>
                  <a:cubicBezTo>
                    <a:pt x="2506" y="0"/>
                    <a:pt x="2520" y="13"/>
                    <a:pt x="2520" y="27"/>
                  </a:cubicBezTo>
                  <a:lnTo>
                    <a:pt x="2520" y="702"/>
                  </a:lnTo>
                  <a:cubicBezTo>
                    <a:pt x="2520" y="718"/>
                    <a:pt x="2509" y="728"/>
                    <a:pt x="2493" y="728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8" name="Google Shape;2605;p38"/>
            <p:cNvSpPr/>
            <p:nvPr/>
          </p:nvSpPr>
          <p:spPr>
            <a:xfrm>
              <a:off x="6200640" y="4934880"/>
              <a:ext cx="364320" cy="105480"/>
            </a:xfrm>
            <a:custGeom>
              <a:avLst/>
              <a:gdLst/>
              <a:ahLst/>
              <a:rect l="l" t="t" r="r" b="b"/>
              <a:pathLst>
                <a:path w="2520" h="732">
                  <a:moveTo>
                    <a:pt x="2493" y="731"/>
                  </a:moveTo>
                  <a:lnTo>
                    <a:pt x="27" y="731"/>
                  </a:lnTo>
                  <a:cubicBezTo>
                    <a:pt x="14" y="731"/>
                    <a:pt x="1" y="718"/>
                    <a:pt x="1" y="705"/>
                  </a:cubicBezTo>
                  <a:lnTo>
                    <a:pt x="1" y="27"/>
                  </a:lnTo>
                  <a:cubicBezTo>
                    <a:pt x="1" y="14"/>
                    <a:pt x="14" y="1"/>
                    <a:pt x="27" y="1"/>
                  </a:cubicBezTo>
                  <a:lnTo>
                    <a:pt x="2493" y="1"/>
                  </a:lnTo>
                  <a:cubicBezTo>
                    <a:pt x="2506" y="1"/>
                    <a:pt x="2520" y="14"/>
                    <a:pt x="2520" y="27"/>
                  </a:cubicBezTo>
                  <a:lnTo>
                    <a:pt x="2520" y="705"/>
                  </a:lnTo>
                  <a:cubicBezTo>
                    <a:pt x="2520" y="721"/>
                    <a:pt x="2509" y="731"/>
                    <a:pt x="2493" y="731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9" name="Google Shape;2606;p38"/>
            <p:cNvSpPr/>
            <p:nvPr/>
          </p:nvSpPr>
          <p:spPr>
            <a:xfrm>
              <a:off x="7454520" y="4674240"/>
              <a:ext cx="364320" cy="105120"/>
            </a:xfrm>
            <a:custGeom>
              <a:avLst/>
              <a:gdLst/>
              <a:ahLst/>
              <a:rect l="l" t="t" r="r" b="b"/>
              <a:pathLst>
                <a:path w="2520" h="729">
                  <a:moveTo>
                    <a:pt x="2493" y="728"/>
                  </a:moveTo>
                  <a:lnTo>
                    <a:pt x="27" y="728"/>
                  </a:lnTo>
                  <a:cubicBezTo>
                    <a:pt x="14" y="728"/>
                    <a:pt x="1" y="715"/>
                    <a:pt x="1" y="702"/>
                  </a:cubicBezTo>
                  <a:lnTo>
                    <a:pt x="1" y="27"/>
                  </a:lnTo>
                  <a:cubicBezTo>
                    <a:pt x="1" y="13"/>
                    <a:pt x="14" y="0"/>
                    <a:pt x="27" y="0"/>
                  </a:cubicBezTo>
                  <a:lnTo>
                    <a:pt x="2493" y="0"/>
                  </a:lnTo>
                  <a:cubicBezTo>
                    <a:pt x="2507" y="0"/>
                    <a:pt x="2520" y="13"/>
                    <a:pt x="2520" y="27"/>
                  </a:cubicBezTo>
                  <a:lnTo>
                    <a:pt x="2520" y="702"/>
                  </a:lnTo>
                  <a:cubicBezTo>
                    <a:pt x="2520" y="718"/>
                    <a:pt x="2507" y="728"/>
                    <a:pt x="2493" y="728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0" name="Google Shape;2607;p38"/>
            <p:cNvSpPr/>
            <p:nvPr/>
          </p:nvSpPr>
          <p:spPr>
            <a:xfrm>
              <a:off x="7983720" y="4674240"/>
              <a:ext cx="364320" cy="105120"/>
            </a:xfrm>
            <a:custGeom>
              <a:avLst/>
              <a:gdLst/>
              <a:ahLst/>
              <a:rect l="l" t="t" r="r" b="b"/>
              <a:pathLst>
                <a:path w="2520" h="729">
                  <a:moveTo>
                    <a:pt x="2493" y="728"/>
                  </a:moveTo>
                  <a:lnTo>
                    <a:pt x="27" y="728"/>
                  </a:lnTo>
                  <a:cubicBezTo>
                    <a:pt x="14" y="728"/>
                    <a:pt x="1" y="715"/>
                    <a:pt x="1" y="702"/>
                  </a:cubicBezTo>
                  <a:lnTo>
                    <a:pt x="1" y="27"/>
                  </a:lnTo>
                  <a:cubicBezTo>
                    <a:pt x="1" y="13"/>
                    <a:pt x="14" y="0"/>
                    <a:pt x="27" y="0"/>
                  </a:cubicBezTo>
                  <a:lnTo>
                    <a:pt x="2493" y="0"/>
                  </a:lnTo>
                  <a:cubicBezTo>
                    <a:pt x="2506" y="0"/>
                    <a:pt x="2520" y="13"/>
                    <a:pt x="2520" y="27"/>
                  </a:cubicBezTo>
                  <a:lnTo>
                    <a:pt x="2520" y="702"/>
                  </a:lnTo>
                  <a:cubicBezTo>
                    <a:pt x="2520" y="718"/>
                    <a:pt x="2509" y="728"/>
                    <a:pt x="2493" y="728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1" name="Google Shape;2608;p38"/>
            <p:cNvSpPr/>
            <p:nvPr/>
          </p:nvSpPr>
          <p:spPr>
            <a:xfrm>
              <a:off x="6894720" y="4036680"/>
              <a:ext cx="231120" cy="140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9"/>
                  </a:lnTo>
                  <a:lnTo>
                    <a:pt x="1" y="9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2" name="Google Shape;2609;p38"/>
            <p:cNvSpPr/>
            <p:nvPr/>
          </p:nvSpPr>
          <p:spPr>
            <a:xfrm>
              <a:off x="6894720" y="3928320"/>
              <a:ext cx="231120" cy="14400"/>
            </a:xfrm>
            <a:custGeom>
              <a:avLst/>
              <a:gdLst/>
              <a:ahLst/>
              <a:rect l="l" t="t" r="r" b="b"/>
              <a:pathLst>
                <a:path w="1600" h="102">
                  <a:moveTo>
                    <a:pt x="1" y="1"/>
                  </a:moveTo>
                  <a:lnTo>
                    <a:pt x="1599" y="1"/>
                  </a:lnTo>
                  <a:lnTo>
                    <a:pt x="1599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3" name="Google Shape;2610;p38"/>
            <p:cNvSpPr/>
            <p:nvPr/>
          </p:nvSpPr>
          <p:spPr>
            <a:xfrm>
              <a:off x="6894720" y="3820320"/>
              <a:ext cx="231120" cy="13680"/>
            </a:xfrm>
            <a:custGeom>
              <a:avLst/>
              <a:gdLst/>
              <a:ahLst/>
              <a:rect l="l" t="t" r="r" b="b"/>
              <a:pathLst>
                <a:path w="1600" h="98">
                  <a:moveTo>
                    <a:pt x="1" y="0"/>
                  </a:moveTo>
                  <a:lnTo>
                    <a:pt x="1599" y="0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4" name="Google Shape;2611;p38"/>
            <p:cNvSpPr/>
            <p:nvPr/>
          </p:nvSpPr>
          <p:spPr>
            <a:xfrm>
              <a:off x="6871680" y="3664800"/>
              <a:ext cx="22680" cy="1478160"/>
            </a:xfrm>
            <a:custGeom>
              <a:avLst/>
              <a:gdLst/>
              <a:ahLst/>
              <a:rect l="l" t="t" r="r" b="b"/>
              <a:pathLst>
                <a:path w="159" h="10214">
                  <a:moveTo>
                    <a:pt x="159" y="10214"/>
                  </a:moveTo>
                  <a:lnTo>
                    <a:pt x="1" y="10214"/>
                  </a:lnTo>
                  <a:lnTo>
                    <a:pt x="1" y="80"/>
                  </a:lnTo>
                  <a:cubicBezTo>
                    <a:pt x="1" y="38"/>
                    <a:pt x="35" y="1"/>
                    <a:pt x="77" y="1"/>
                  </a:cubicBezTo>
                  <a:lnTo>
                    <a:pt x="77" y="1"/>
                  </a:lnTo>
                  <a:cubicBezTo>
                    <a:pt x="122" y="1"/>
                    <a:pt x="156" y="38"/>
                    <a:pt x="156" y="80"/>
                  </a:cubicBezTo>
                  <a:lnTo>
                    <a:pt x="156" y="10214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5" name="Google Shape;2612;p38"/>
            <p:cNvSpPr/>
            <p:nvPr/>
          </p:nvSpPr>
          <p:spPr>
            <a:xfrm>
              <a:off x="7126200" y="3664800"/>
              <a:ext cx="22680" cy="1478160"/>
            </a:xfrm>
            <a:custGeom>
              <a:avLst/>
              <a:gdLst/>
              <a:ahLst/>
              <a:rect l="l" t="t" r="r" b="b"/>
              <a:pathLst>
                <a:path w="159" h="10214">
                  <a:moveTo>
                    <a:pt x="159" y="10214"/>
                  </a:moveTo>
                  <a:lnTo>
                    <a:pt x="0" y="10214"/>
                  </a:lnTo>
                  <a:lnTo>
                    <a:pt x="0" y="80"/>
                  </a:lnTo>
                  <a:cubicBezTo>
                    <a:pt x="0" y="38"/>
                    <a:pt x="37" y="1"/>
                    <a:pt x="79" y="1"/>
                  </a:cubicBezTo>
                  <a:lnTo>
                    <a:pt x="79" y="1"/>
                  </a:lnTo>
                  <a:cubicBezTo>
                    <a:pt x="122" y="1"/>
                    <a:pt x="159" y="38"/>
                    <a:pt x="159" y="80"/>
                  </a:cubicBezTo>
                  <a:lnTo>
                    <a:pt x="159" y="10214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6" name="Google Shape;2613;p38"/>
            <p:cNvSpPr/>
            <p:nvPr/>
          </p:nvSpPr>
          <p:spPr>
            <a:xfrm>
              <a:off x="6894720" y="5013360"/>
              <a:ext cx="231120" cy="13680"/>
            </a:xfrm>
            <a:custGeom>
              <a:avLst/>
              <a:gdLst/>
              <a:ahLst/>
              <a:rect l="l" t="t" r="r" b="b"/>
              <a:pathLst>
                <a:path w="1600" h="98">
                  <a:moveTo>
                    <a:pt x="1" y="0"/>
                  </a:moveTo>
                  <a:lnTo>
                    <a:pt x="1599" y="0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7" name="Google Shape;2614;p38"/>
            <p:cNvSpPr/>
            <p:nvPr/>
          </p:nvSpPr>
          <p:spPr>
            <a:xfrm>
              <a:off x="6894720" y="4904280"/>
              <a:ext cx="231120" cy="14400"/>
            </a:xfrm>
            <a:custGeom>
              <a:avLst/>
              <a:gdLst/>
              <a:ahLst/>
              <a:rect l="l" t="t" r="r" b="b"/>
              <a:pathLst>
                <a:path w="1600" h="102">
                  <a:moveTo>
                    <a:pt x="1" y="1"/>
                  </a:moveTo>
                  <a:lnTo>
                    <a:pt x="1599" y="1"/>
                  </a:lnTo>
                  <a:lnTo>
                    <a:pt x="1599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8" name="Google Shape;2615;p38"/>
            <p:cNvSpPr/>
            <p:nvPr/>
          </p:nvSpPr>
          <p:spPr>
            <a:xfrm>
              <a:off x="6894720" y="4796280"/>
              <a:ext cx="231120" cy="13680"/>
            </a:xfrm>
            <a:custGeom>
              <a:avLst/>
              <a:gdLst/>
              <a:ahLst/>
              <a:rect l="l" t="t" r="r" b="b"/>
              <a:pathLst>
                <a:path w="1600" h="98">
                  <a:moveTo>
                    <a:pt x="1" y="0"/>
                  </a:moveTo>
                  <a:lnTo>
                    <a:pt x="1599" y="0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9" name="Google Shape;2616;p38"/>
            <p:cNvSpPr/>
            <p:nvPr/>
          </p:nvSpPr>
          <p:spPr>
            <a:xfrm>
              <a:off x="6894720" y="4687920"/>
              <a:ext cx="231120" cy="14400"/>
            </a:xfrm>
            <a:custGeom>
              <a:avLst/>
              <a:gdLst/>
              <a:ahLst/>
              <a:rect l="l" t="t" r="r" b="b"/>
              <a:pathLst>
                <a:path w="1600" h="101">
                  <a:moveTo>
                    <a:pt x="1" y="0"/>
                  </a:moveTo>
                  <a:lnTo>
                    <a:pt x="1599" y="0"/>
                  </a:lnTo>
                  <a:lnTo>
                    <a:pt x="1599" y="100"/>
                  </a:lnTo>
                  <a:lnTo>
                    <a:pt x="1" y="10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0" name="Google Shape;2617;p38"/>
            <p:cNvSpPr/>
            <p:nvPr/>
          </p:nvSpPr>
          <p:spPr>
            <a:xfrm>
              <a:off x="6894720" y="4579560"/>
              <a:ext cx="231120" cy="14400"/>
            </a:xfrm>
            <a:custGeom>
              <a:avLst/>
              <a:gdLst/>
              <a:ahLst/>
              <a:rect l="l" t="t" r="r" b="b"/>
              <a:pathLst>
                <a:path w="1600" h="101">
                  <a:moveTo>
                    <a:pt x="1" y="0"/>
                  </a:moveTo>
                  <a:lnTo>
                    <a:pt x="1599" y="0"/>
                  </a:lnTo>
                  <a:lnTo>
                    <a:pt x="1599" y="100"/>
                  </a:lnTo>
                  <a:lnTo>
                    <a:pt x="1" y="10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1" name="Google Shape;2618;p38"/>
            <p:cNvSpPr/>
            <p:nvPr/>
          </p:nvSpPr>
          <p:spPr>
            <a:xfrm>
              <a:off x="6894720" y="4470480"/>
              <a:ext cx="231120" cy="14400"/>
            </a:xfrm>
            <a:custGeom>
              <a:avLst/>
              <a:gdLst/>
              <a:ahLst/>
              <a:rect l="l" t="t" r="r" b="b"/>
              <a:pathLst>
                <a:path w="1600" h="101">
                  <a:moveTo>
                    <a:pt x="1" y="0"/>
                  </a:moveTo>
                  <a:lnTo>
                    <a:pt x="1599" y="0"/>
                  </a:lnTo>
                  <a:lnTo>
                    <a:pt x="1599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2" name="Google Shape;2619;p38"/>
            <p:cNvSpPr/>
            <p:nvPr/>
          </p:nvSpPr>
          <p:spPr>
            <a:xfrm>
              <a:off x="6894720" y="4362480"/>
              <a:ext cx="231120" cy="140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9"/>
                  </a:lnTo>
                  <a:lnTo>
                    <a:pt x="1" y="9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3" name="Google Shape;2620;p38"/>
            <p:cNvSpPr/>
            <p:nvPr/>
          </p:nvSpPr>
          <p:spPr>
            <a:xfrm>
              <a:off x="6894720" y="4254120"/>
              <a:ext cx="231120" cy="140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4" name="Google Shape;2621;p38"/>
            <p:cNvSpPr/>
            <p:nvPr/>
          </p:nvSpPr>
          <p:spPr>
            <a:xfrm>
              <a:off x="6894720" y="4145760"/>
              <a:ext cx="231120" cy="140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6" name="Google Shape;3670;p56"/>
          <p:cNvGrpSpPr/>
          <p:nvPr/>
        </p:nvGrpSpPr>
        <p:grpSpPr>
          <a:xfrm>
            <a:off x="-263160" y="2869560"/>
            <a:ext cx="3056760" cy="2273400"/>
            <a:chOff x="-263160" y="2869560"/>
            <a:chExt cx="3056760" cy="2273400"/>
          </a:xfrm>
        </p:grpSpPr>
        <p:sp>
          <p:nvSpPr>
            <p:cNvPr id="1767" name="Google Shape;3671;p56"/>
            <p:cNvSpPr/>
            <p:nvPr/>
          </p:nvSpPr>
          <p:spPr>
            <a:xfrm>
              <a:off x="980640" y="5021640"/>
              <a:ext cx="1809360" cy="78840"/>
            </a:xfrm>
            <a:custGeom>
              <a:avLst/>
              <a:gdLst/>
              <a:ahLst/>
              <a:rect l="l" t="t" r="r" b="b"/>
              <a:pathLst>
                <a:path w="29543" h="1291">
                  <a:moveTo>
                    <a:pt x="0" y="0"/>
                  </a:moveTo>
                  <a:lnTo>
                    <a:pt x="29543" y="0"/>
                  </a:lnTo>
                  <a:lnTo>
                    <a:pt x="29543" y="1290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8" name="Google Shape;3672;p56"/>
            <p:cNvSpPr/>
            <p:nvPr/>
          </p:nvSpPr>
          <p:spPr>
            <a:xfrm>
              <a:off x="1100880" y="5021640"/>
              <a:ext cx="272880" cy="78840"/>
            </a:xfrm>
            <a:custGeom>
              <a:avLst/>
              <a:gdLst/>
              <a:ahLst/>
              <a:rect l="l" t="t" r="r" b="b"/>
              <a:pathLst>
                <a:path w="4459" h="1291">
                  <a:moveTo>
                    <a:pt x="1" y="0"/>
                  </a:moveTo>
                  <a:lnTo>
                    <a:pt x="4458" y="0"/>
                  </a:lnTo>
                  <a:lnTo>
                    <a:pt x="4458" y="1290"/>
                  </a:lnTo>
                  <a:lnTo>
                    <a:pt x="1" y="129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9" name="Google Shape;3673;p56"/>
            <p:cNvSpPr/>
            <p:nvPr/>
          </p:nvSpPr>
          <p:spPr>
            <a:xfrm>
              <a:off x="981000" y="3224520"/>
              <a:ext cx="1809000" cy="1796760"/>
            </a:xfrm>
            <a:custGeom>
              <a:avLst/>
              <a:gdLst/>
              <a:ahLst/>
              <a:rect l="l" t="t" r="r" b="b"/>
              <a:pathLst>
                <a:path w="29535" h="29335">
                  <a:moveTo>
                    <a:pt x="20875" y="0"/>
                  </a:moveTo>
                  <a:lnTo>
                    <a:pt x="8670" y="0"/>
                  </a:lnTo>
                  <a:cubicBezTo>
                    <a:pt x="8293" y="0"/>
                    <a:pt x="7990" y="306"/>
                    <a:pt x="7984" y="686"/>
                  </a:cubicBezTo>
                  <a:cubicBezTo>
                    <a:pt x="7966" y="16014"/>
                    <a:pt x="3057" y="23919"/>
                    <a:pt x="947" y="26604"/>
                  </a:cubicBezTo>
                  <a:cubicBezTo>
                    <a:pt x="335" y="27382"/>
                    <a:pt x="0" y="28342"/>
                    <a:pt x="0" y="29331"/>
                  </a:cubicBezTo>
                  <a:lnTo>
                    <a:pt x="0" y="29331"/>
                  </a:lnTo>
                  <a:lnTo>
                    <a:pt x="29534" y="29334"/>
                  </a:lnTo>
                  <a:lnTo>
                    <a:pt x="29534" y="29334"/>
                  </a:lnTo>
                  <a:cubicBezTo>
                    <a:pt x="29534" y="28345"/>
                    <a:pt x="29202" y="27387"/>
                    <a:pt x="28590" y="26609"/>
                  </a:cubicBezTo>
                  <a:cubicBezTo>
                    <a:pt x="26480" y="23922"/>
                    <a:pt x="21571" y="16016"/>
                    <a:pt x="21553" y="689"/>
                  </a:cubicBezTo>
                  <a:cubicBezTo>
                    <a:pt x="21558" y="306"/>
                    <a:pt x="21252" y="0"/>
                    <a:pt x="2087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0" name="Google Shape;3674;p56"/>
            <p:cNvSpPr/>
            <p:nvPr/>
          </p:nvSpPr>
          <p:spPr>
            <a:xfrm>
              <a:off x="1104840" y="3224520"/>
              <a:ext cx="1688760" cy="1796760"/>
            </a:xfrm>
            <a:custGeom>
              <a:avLst/>
              <a:gdLst/>
              <a:ahLst/>
              <a:rect l="l" t="t" r="r" b="b"/>
              <a:pathLst>
                <a:path w="27573" h="29335">
                  <a:moveTo>
                    <a:pt x="4184" y="29331"/>
                  </a:moveTo>
                  <a:cubicBezTo>
                    <a:pt x="4184" y="28342"/>
                    <a:pt x="4517" y="27382"/>
                    <a:pt x="5131" y="26604"/>
                  </a:cubicBezTo>
                  <a:cubicBezTo>
                    <a:pt x="7241" y="23919"/>
                    <a:pt x="12150" y="16014"/>
                    <a:pt x="12169" y="686"/>
                  </a:cubicBezTo>
                  <a:cubicBezTo>
                    <a:pt x="12169" y="314"/>
                    <a:pt x="12467" y="11"/>
                    <a:pt x="12839" y="0"/>
                  </a:cubicBezTo>
                  <a:lnTo>
                    <a:pt x="8666" y="0"/>
                  </a:lnTo>
                  <a:cubicBezTo>
                    <a:pt x="8289" y="3"/>
                    <a:pt x="7985" y="306"/>
                    <a:pt x="7985" y="686"/>
                  </a:cubicBezTo>
                  <a:cubicBezTo>
                    <a:pt x="7964" y="16014"/>
                    <a:pt x="3055" y="23919"/>
                    <a:pt x="945" y="26604"/>
                  </a:cubicBezTo>
                  <a:cubicBezTo>
                    <a:pt x="336" y="27382"/>
                    <a:pt x="1" y="28342"/>
                    <a:pt x="1" y="29331"/>
                  </a:cubicBezTo>
                  <a:lnTo>
                    <a:pt x="27573" y="29334"/>
                  </a:lnTo>
                  <a:lnTo>
                    <a:pt x="27573" y="29334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1" name="Google Shape;3675;p56"/>
            <p:cNvSpPr/>
            <p:nvPr/>
          </p:nvSpPr>
          <p:spPr>
            <a:xfrm>
              <a:off x="1357200" y="3224520"/>
              <a:ext cx="1432800" cy="1796760"/>
            </a:xfrm>
            <a:custGeom>
              <a:avLst/>
              <a:gdLst/>
              <a:ahLst/>
              <a:rect l="l" t="t" r="r" b="b"/>
              <a:pathLst>
                <a:path w="23395" h="29332">
                  <a:moveTo>
                    <a:pt x="15415" y="686"/>
                  </a:moveTo>
                  <a:cubicBezTo>
                    <a:pt x="15415" y="306"/>
                    <a:pt x="15106" y="0"/>
                    <a:pt x="14729" y="0"/>
                  </a:cubicBezTo>
                  <a:lnTo>
                    <a:pt x="8655" y="0"/>
                  </a:lnTo>
                  <a:cubicBezTo>
                    <a:pt x="8285" y="11"/>
                    <a:pt x="7985" y="312"/>
                    <a:pt x="7985" y="686"/>
                  </a:cubicBezTo>
                  <a:cubicBezTo>
                    <a:pt x="7966" y="16014"/>
                    <a:pt x="3057" y="23919"/>
                    <a:pt x="947" y="26604"/>
                  </a:cubicBezTo>
                  <a:cubicBezTo>
                    <a:pt x="335" y="27382"/>
                    <a:pt x="0" y="28342"/>
                    <a:pt x="0" y="29331"/>
                  </a:cubicBezTo>
                  <a:lnTo>
                    <a:pt x="23394" y="29331"/>
                  </a:lnTo>
                  <a:cubicBezTo>
                    <a:pt x="23394" y="28342"/>
                    <a:pt x="23059" y="27382"/>
                    <a:pt x="22447" y="26604"/>
                  </a:cubicBezTo>
                  <a:cubicBezTo>
                    <a:pt x="20342" y="23919"/>
                    <a:pt x="15434" y="16014"/>
                    <a:pt x="15415" y="686"/>
                  </a:cubicBezTo>
                  <a:close/>
                </a:path>
              </a:pathLst>
            </a:custGeom>
            <a:solidFill>
              <a:srgbClr val="999999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2" name="Google Shape;3676;p56"/>
            <p:cNvSpPr/>
            <p:nvPr/>
          </p:nvSpPr>
          <p:spPr>
            <a:xfrm>
              <a:off x="1468800" y="3314520"/>
              <a:ext cx="833400" cy="49320"/>
            </a:xfrm>
            <a:custGeom>
              <a:avLst/>
              <a:gdLst/>
              <a:ahLst/>
              <a:rect l="l" t="t" r="r" b="b"/>
              <a:pathLst>
                <a:path w="13612" h="808">
                  <a:moveTo>
                    <a:pt x="13598" y="0"/>
                  </a:moveTo>
                  <a:lnTo>
                    <a:pt x="17" y="0"/>
                  </a:lnTo>
                  <a:cubicBezTo>
                    <a:pt x="14" y="275"/>
                    <a:pt x="9" y="541"/>
                    <a:pt x="1" y="807"/>
                  </a:cubicBezTo>
                  <a:lnTo>
                    <a:pt x="13612" y="807"/>
                  </a:lnTo>
                  <a:cubicBezTo>
                    <a:pt x="13609" y="541"/>
                    <a:pt x="13601" y="269"/>
                    <a:pt x="13598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3" name="Google Shape;3677;p56"/>
            <p:cNvSpPr/>
            <p:nvPr/>
          </p:nvSpPr>
          <p:spPr>
            <a:xfrm>
              <a:off x="1462320" y="3462840"/>
              <a:ext cx="846360" cy="49320"/>
            </a:xfrm>
            <a:custGeom>
              <a:avLst/>
              <a:gdLst/>
              <a:ahLst/>
              <a:rect l="l" t="t" r="r" b="b"/>
              <a:pathLst>
                <a:path w="13820" h="809">
                  <a:moveTo>
                    <a:pt x="13777" y="1"/>
                  </a:moveTo>
                  <a:lnTo>
                    <a:pt x="48" y="1"/>
                  </a:lnTo>
                  <a:cubicBezTo>
                    <a:pt x="35" y="275"/>
                    <a:pt x="16" y="542"/>
                    <a:pt x="0" y="808"/>
                  </a:cubicBezTo>
                  <a:lnTo>
                    <a:pt x="13819" y="808"/>
                  </a:lnTo>
                  <a:cubicBezTo>
                    <a:pt x="13806" y="542"/>
                    <a:pt x="13788" y="273"/>
                    <a:pt x="1377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4" name="Google Shape;3678;p56"/>
            <p:cNvSpPr/>
            <p:nvPr/>
          </p:nvSpPr>
          <p:spPr>
            <a:xfrm>
              <a:off x="2007000" y="3224520"/>
              <a:ext cx="650880" cy="1796760"/>
            </a:xfrm>
            <a:custGeom>
              <a:avLst/>
              <a:gdLst/>
              <a:ahLst/>
              <a:rect l="l" t="t" r="r" b="b"/>
              <a:pathLst>
                <a:path w="10631" h="29332">
                  <a:moveTo>
                    <a:pt x="1" y="0"/>
                  </a:moveTo>
                  <a:cubicBezTo>
                    <a:pt x="380" y="0"/>
                    <a:pt x="684" y="306"/>
                    <a:pt x="686" y="686"/>
                  </a:cubicBezTo>
                  <a:cubicBezTo>
                    <a:pt x="702" y="16014"/>
                    <a:pt x="5614" y="23919"/>
                    <a:pt x="7724" y="26604"/>
                  </a:cubicBezTo>
                  <a:cubicBezTo>
                    <a:pt x="8333" y="27382"/>
                    <a:pt x="8668" y="28342"/>
                    <a:pt x="8668" y="29331"/>
                  </a:cubicBezTo>
                  <a:lnTo>
                    <a:pt x="10630" y="29331"/>
                  </a:lnTo>
                  <a:cubicBezTo>
                    <a:pt x="10630" y="28342"/>
                    <a:pt x="10298" y="27382"/>
                    <a:pt x="9684" y="26604"/>
                  </a:cubicBezTo>
                  <a:cubicBezTo>
                    <a:pt x="7573" y="23919"/>
                    <a:pt x="2665" y="16014"/>
                    <a:pt x="2649" y="686"/>
                  </a:cubicBezTo>
                  <a:cubicBezTo>
                    <a:pt x="2649" y="306"/>
                    <a:pt x="2343" y="0"/>
                    <a:pt x="1963" y="0"/>
                  </a:cubicBezTo>
                  <a:close/>
                </a:path>
              </a:pathLst>
            </a:custGeom>
            <a:solidFill>
              <a:srgbClr val="999999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5" name="Google Shape;3679;p56"/>
            <p:cNvSpPr/>
            <p:nvPr/>
          </p:nvSpPr>
          <p:spPr>
            <a:xfrm>
              <a:off x="-263160" y="5047560"/>
              <a:ext cx="2193120" cy="95400"/>
            </a:xfrm>
            <a:custGeom>
              <a:avLst/>
              <a:gdLst/>
              <a:ahLst/>
              <a:rect l="l" t="t" r="r" b="b"/>
              <a:pathLst>
                <a:path w="29543" h="1291">
                  <a:moveTo>
                    <a:pt x="0" y="0"/>
                  </a:moveTo>
                  <a:lnTo>
                    <a:pt x="29543" y="0"/>
                  </a:lnTo>
                  <a:lnTo>
                    <a:pt x="29543" y="1290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6" name="Google Shape;3680;p56"/>
            <p:cNvSpPr/>
            <p:nvPr/>
          </p:nvSpPr>
          <p:spPr>
            <a:xfrm>
              <a:off x="1289520" y="5047560"/>
              <a:ext cx="640800" cy="95400"/>
            </a:xfrm>
            <a:custGeom>
              <a:avLst/>
              <a:gdLst/>
              <a:ahLst/>
              <a:rect l="l" t="t" r="r" b="b"/>
              <a:pathLst>
                <a:path w="8634" h="1291">
                  <a:moveTo>
                    <a:pt x="1" y="0"/>
                  </a:moveTo>
                  <a:lnTo>
                    <a:pt x="8634" y="0"/>
                  </a:lnTo>
                  <a:lnTo>
                    <a:pt x="8634" y="1290"/>
                  </a:lnTo>
                  <a:lnTo>
                    <a:pt x="1" y="129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7" name="Google Shape;3681;p56"/>
            <p:cNvSpPr/>
            <p:nvPr/>
          </p:nvSpPr>
          <p:spPr>
            <a:xfrm>
              <a:off x="-117360" y="5047560"/>
              <a:ext cx="330840" cy="95400"/>
            </a:xfrm>
            <a:custGeom>
              <a:avLst/>
              <a:gdLst/>
              <a:ahLst/>
              <a:rect l="l" t="t" r="r" b="b"/>
              <a:pathLst>
                <a:path w="4459" h="1291">
                  <a:moveTo>
                    <a:pt x="1" y="0"/>
                  </a:moveTo>
                  <a:lnTo>
                    <a:pt x="4458" y="0"/>
                  </a:lnTo>
                  <a:lnTo>
                    <a:pt x="4458" y="1290"/>
                  </a:lnTo>
                  <a:lnTo>
                    <a:pt x="1" y="129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8" name="Google Shape;3682;p56"/>
            <p:cNvSpPr/>
            <p:nvPr/>
          </p:nvSpPr>
          <p:spPr>
            <a:xfrm>
              <a:off x="-262800" y="2869560"/>
              <a:ext cx="2192400" cy="2178000"/>
            </a:xfrm>
            <a:custGeom>
              <a:avLst/>
              <a:gdLst/>
              <a:ahLst/>
              <a:rect l="l" t="t" r="r" b="b"/>
              <a:pathLst>
                <a:path w="29535" h="29335">
                  <a:moveTo>
                    <a:pt x="20875" y="0"/>
                  </a:moveTo>
                  <a:lnTo>
                    <a:pt x="8670" y="0"/>
                  </a:lnTo>
                  <a:cubicBezTo>
                    <a:pt x="8293" y="0"/>
                    <a:pt x="7990" y="306"/>
                    <a:pt x="7984" y="686"/>
                  </a:cubicBezTo>
                  <a:cubicBezTo>
                    <a:pt x="7966" y="16014"/>
                    <a:pt x="3057" y="23919"/>
                    <a:pt x="947" y="26604"/>
                  </a:cubicBezTo>
                  <a:cubicBezTo>
                    <a:pt x="335" y="27382"/>
                    <a:pt x="0" y="28342"/>
                    <a:pt x="0" y="29331"/>
                  </a:cubicBezTo>
                  <a:lnTo>
                    <a:pt x="0" y="29331"/>
                  </a:lnTo>
                  <a:lnTo>
                    <a:pt x="29534" y="29334"/>
                  </a:lnTo>
                  <a:lnTo>
                    <a:pt x="29534" y="29334"/>
                  </a:lnTo>
                  <a:cubicBezTo>
                    <a:pt x="29534" y="28345"/>
                    <a:pt x="29202" y="27387"/>
                    <a:pt x="28590" y="26609"/>
                  </a:cubicBezTo>
                  <a:cubicBezTo>
                    <a:pt x="26480" y="23922"/>
                    <a:pt x="21571" y="16016"/>
                    <a:pt x="21553" y="689"/>
                  </a:cubicBezTo>
                  <a:cubicBezTo>
                    <a:pt x="21558" y="306"/>
                    <a:pt x="21252" y="0"/>
                    <a:pt x="2087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9" name="Google Shape;3683;p56"/>
            <p:cNvSpPr/>
            <p:nvPr/>
          </p:nvSpPr>
          <p:spPr>
            <a:xfrm>
              <a:off x="-112680" y="2869560"/>
              <a:ext cx="2046960" cy="2178000"/>
            </a:xfrm>
            <a:custGeom>
              <a:avLst/>
              <a:gdLst/>
              <a:ahLst/>
              <a:rect l="l" t="t" r="r" b="b"/>
              <a:pathLst>
                <a:path w="27573" h="29335">
                  <a:moveTo>
                    <a:pt x="4184" y="29331"/>
                  </a:moveTo>
                  <a:cubicBezTo>
                    <a:pt x="4184" y="28342"/>
                    <a:pt x="4517" y="27382"/>
                    <a:pt x="5131" y="26604"/>
                  </a:cubicBezTo>
                  <a:cubicBezTo>
                    <a:pt x="7241" y="23919"/>
                    <a:pt x="12150" y="16014"/>
                    <a:pt x="12169" y="686"/>
                  </a:cubicBezTo>
                  <a:cubicBezTo>
                    <a:pt x="12169" y="314"/>
                    <a:pt x="12467" y="11"/>
                    <a:pt x="12839" y="0"/>
                  </a:cubicBezTo>
                  <a:lnTo>
                    <a:pt x="8666" y="0"/>
                  </a:lnTo>
                  <a:cubicBezTo>
                    <a:pt x="8289" y="3"/>
                    <a:pt x="7985" y="306"/>
                    <a:pt x="7985" y="686"/>
                  </a:cubicBezTo>
                  <a:cubicBezTo>
                    <a:pt x="7964" y="16014"/>
                    <a:pt x="3055" y="23919"/>
                    <a:pt x="945" y="26604"/>
                  </a:cubicBezTo>
                  <a:cubicBezTo>
                    <a:pt x="336" y="27382"/>
                    <a:pt x="1" y="28342"/>
                    <a:pt x="1" y="29331"/>
                  </a:cubicBezTo>
                  <a:lnTo>
                    <a:pt x="27573" y="29334"/>
                  </a:lnTo>
                  <a:lnTo>
                    <a:pt x="27573" y="29334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0" name="Google Shape;3684;p56"/>
            <p:cNvSpPr/>
            <p:nvPr/>
          </p:nvSpPr>
          <p:spPr>
            <a:xfrm>
              <a:off x="193320" y="2869560"/>
              <a:ext cx="1736640" cy="2177640"/>
            </a:xfrm>
            <a:custGeom>
              <a:avLst/>
              <a:gdLst/>
              <a:ahLst/>
              <a:rect l="l" t="t" r="r" b="b"/>
              <a:pathLst>
                <a:path w="23395" h="29332">
                  <a:moveTo>
                    <a:pt x="15415" y="686"/>
                  </a:moveTo>
                  <a:cubicBezTo>
                    <a:pt x="15415" y="306"/>
                    <a:pt x="15106" y="0"/>
                    <a:pt x="14729" y="0"/>
                  </a:cubicBezTo>
                  <a:lnTo>
                    <a:pt x="8655" y="0"/>
                  </a:lnTo>
                  <a:cubicBezTo>
                    <a:pt x="8285" y="11"/>
                    <a:pt x="7985" y="312"/>
                    <a:pt x="7985" y="686"/>
                  </a:cubicBezTo>
                  <a:cubicBezTo>
                    <a:pt x="7966" y="16014"/>
                    <a:pt x="3057" y="23919"/>
                    <a:pt x="947" y="26604"/>
                  </a:cubicBezTo>
                  <a:cubicBezTo>
                    <a:pt x="335" y="27382"/>
                    <a:pt x="0" y="28342"/>
                    <a:pt x="0" y="29331"/>
                  </a:cubicBezTo>
                  <a:lnTo>
                    <a:pt x="23394" y="29331"/>
                  </a:lnTo>
                  <a:cubicBezTo>
                    <a:pt x="23394" y="28342"/>
                    <a:pt x="23059" y="27382"/>
                    <a:pt x="22447" y="26604"/>
                  </a:cubicBezTo>
                  <a:cubicBezTo>
                    <a:pt x="20342" y="23919"/>
                    <a:pt x="15434" y="16014"/>
                    <a:pt x="15415" y="686"/>
                  </a:cubicBezTo>
                  <a:close/>
                </a:path>
              </a:pathLst>
            </a:custGeom>
            <a:solidFill>
              <a:srgbClr val="999999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1" name="Google Shape;3685;p56"/>
            <p:cNvSpPr/>
            <p:nvPr/>
          </p:nvSpPr>
          <p:spPr>
            <a:xfrm>
              <a:off x="328320" y="2978280"/>
              <a:ext cx="1010160" cy="59760"/>
            </a:xfrm>
            <a:custGeom>
              <a:avLst/>
              <a:gdLst/>
              <a:ahLst/>
              <a:rect l="l" t="t" r="r" b="b"/>
              <a:pathLst>
                <a:path w="13612" h="808">
                  <a:moveTo>
                    <a:pt x="13598" y="0"/>
                  </a:moveTo>
                  <a:lnTo>
                    <a:pt x="17" y="0"/>
                  </a:lnTo>
                  <a:cubicBezTo>
                    <a:pt x="14" y="275"/>
                    <a:pt x="9" y="541"/>
                    <a:pt x="1" y="807"/>
                  </a:cubicBezTo>
                  <a:lnTo>
                    <a:pt x="13612" y="807"/>
                  </a:lnTo>
                  <a:cubicBezTo>
                    <a:pt x="13609" y="541"/>
                    <a:pt x="13601" y="269"/>
                    <a:pt x="13598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2" name="Google Shape;3686;p56"/>
            <p:cNvSpPr/>
            <p:nvPr/>
          </p:nvSpPr>
          <p:spPr>
            <a:xfrm>
              <a:off x="320760" y="3158640"/>
              <a:ext cx="1025640" cy="59760"/>
            </a:xfrm>
            <a:custGeom>
              <a:avLst/>
              <a:gdLst/>
              <a:ahLst/>
              <a:rect l="l" t="t" r="r" b="b"/>
              <a:pathLst>
                <a:path w="13820" h="809">
                  <a:moveTo>
                    <a:pt x="13777" y="1"/>
                  </a:moveTo>
                  <a:lnTo>
                    <a:pt x="48" y="1"/>
                  </a:lnTo>
                  <a:cubicBezTo>
                    <a:pt x="35" y="275"/>
                    <a:pt x="16" y="542"/>
                    <a:pt x="0" y="808"/>
                  </a:cubicBezTo>
                  <a:lnTo>
                    <a:pt x="13819" y="808"/>
                  </a:lnTo>
                  <a:cubicBezTo>
                    <a:pt x="13806" y="542"/>
                    <a:pt x="13788" y="273"/>
                    <a:pt x="1377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3" name="Google Shape;3687;p56"/>
            <p:cNvSpPr/>
            <p:nvPr/>
          </p:nvSpPr>
          <p:spPr>
            <a:xfrm>
              <a:off x="980640" y="2869560"/>
              <a:ext cx="789120" cy="2177640"/>
            </a:xfrm>
            <a:custGeom>
              <a:avLst/>
              <a:gdLst/>
              <a:ahLst/>
              <a:rect l="l" t="t" r="r" b="b"/>
              <a:pathLst>
                <a:path w="10631" h="29332">
                  <a:moveTo>
                    <a:pt x="1" y="0"/>
                  </a:moveTo>
                  <a:cubicBezTo>
                    <a:pt x="380" y="0"/>
                    <a:pt x="684" y="306"/>
                    <a:pt x="686" y="686"/>
                  </a:cubicBezTo>
                  <a:cubicBezTo>
                    <a:pt x="702" y="16014"/>
                    <a:pt x="5614" y="23919"/>
                    <a:pt x="7724" y="26604"/>
                  </a:cubicBezTo>
                  <a:cubicBezTo>
                    <a:pt x="8333" y="27382"/>
                    <a:pt x="8668" y="28342"/>
                    <a:pt x="8668" y="29331"/>
                  </a:cubicBezTo>
                  <a:lnTo>
                    <a:pt x="10630" y="29331"/>
                  </a:lnTo>
                  <a:cubicBezTo>
                    <a:pt x="10630" y="28342"/>
                    <a:pt x="10298" y="27382"/>
                    <a:pt x="9684" y="26604"/>
                  </a:cubicBezTo>
                  <a:cubicBezTo>
                    <a:pt x="7573" y="23919"/>
                    <a:pt x="2665" y="16014"/>
                    <a:pt x="2649" y="686"/>
                  </a:cubicBezTo>
                  <a:cubicBezTo>
                    <a:pt x="2649" y="306"/>
                    <a:pt x="2343" y="0"/>
                    <a:pt x="1963" y="0"/>
                  </a:cubicBezTo>
                  <a:close/>
                </a:path>
              </a:pathLst>
            </a:custGeom>
            <a:solidFill>
              <a:srgbClr val="999999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84" name="PlaceHolder 1"/>
          <p:cNvSpPr>
            <a:spLocks noGrp="1"/>
          </p:cNvSpPr>
          <p:nvPr>
            <p:ph type="title"/>
          </p:nvPr>
        </p:nvSpPr>
        <p:spPr>
          <a:xfrm>
            <a:off x="2660400" y="2370240"/>
            <a:ext cx="3823200" cy="56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000" spc="-1" strike="noStrike">
                <a:solidFill>
                  <a:srgbClr val="20124d"/>
                </a:solidFill>
                <a:latin typeface="Cooper Black"/>
                <a:ea typeface="Days One"/>
              </a:rPr>
              <a:t>Avantages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5" name="PlaceHolder 2"/>
          <p:cNvSpPr>
            <a:spLocks noGrp="1"/>
          </p:cNvSpPr>
          <p:nvPr>
            <p:ph type="title"/>
          </p:nvPr>
        </p:nvSpPr>
        <p:spPr>
          <a:xfrm>
            <a:off x="3659400" y="1419120"/>
            <a:ext cx="1824480" cy="1087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000" spc="-1" strike="noStrike">
                <a:solidFill>
                  <a:srgbClr val="e43107"/>
                </a:solidFill>
                <a:latin typeface="Days One"/>
                <a:ea typeface="Days One"/>
              </a:rPr>
              <a:t>04</a:t>
            </a: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86" name="Google Shape;3691;p56"/>
          <p:cNvGrpSpPr/>
          <p:nvPr/>
        </p:nvGrpSpPr>
        <p:grpSpPr>
          <a:xfrm>
            <a:off x="-199800" y="2356920"/>
            <a:ext cx="464400" cy="2786040"/>
            <a:chOff x="-199800" y="2356920"/>
            <a:chExt cx="464400" cy="2786040"/>
          </a:xfrm>
        </p:grpSpPr>
        <p:sp>
          <p:nvSpPr>
            <p:cNvPr id="1787" name="Google Shape;3692;p56"/>
            <p:cNvSpPr/>
            <p:nvPr/>
          </p:nvSpPr>
          <p:spPr>
            <a:xfrm>
              <a:off x="-199800" y="2424600"/>
              <a:ext cx="464040" cy="2718360"/>
            </a:xfrm>
            <a:custGeom>
              <a:avLst/>
              <a:gdLst/>
              <a:ahLst/>
              <a:rect l="l" t="t" r="r" b="b"/>
              <a:pathLst>
                <a:path w="3697" h="21641">
                  <a:moveTo>
                    <a:pt x="2544" y="1"/>
                  </a:moveTo>
                  <a:lnTo>
                    <a:pt x="1850" y="1"/>
                  </a:lnTo>
                  <a:lnTo>
                    <a:pt x="1154" y="1"/>
                  </a:lnTo>
                  <a:lnTo>
                    <a:pt x="1" y="21641"/>
                  </a:lnTo>
                  <a:lnTo>
                    <a:pt x="1850" y="21641"/>
                  </a:lnTo>
                  <a:lnTo>
                    <a:pt x="3696" y="2164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8" name="Google Shape;3693;p56"/>
            <p:cNvSpPr/>
            <p:nvPr/>
          </p:nvSpPr>
          <p:spPr>
            <a:xfrm>
              <a:off x="-171360" y="2424600"/>
              <a:ext cx="173520" cy="2718360"/>
            </a:xfrm>
            <a:custGeom>
              <a:avLst/>
              <a:gdLst/>
              <a:ahLst/>
              <a:rect l="l" t="t" r="r" b="b"/>
              <a:pathLst>
                <a:path w="1383" h="21641">
                  <a:moveTo>
                    <a:pt x="1153" y="1"/>
                  </a:moveTo>
                  <a:lnTo>
                    <a:pt x="0" y="21641"/>
                  </a:lnTo>
                  <a:lnTo>
                    <a:pt x="942" y="21641"/>
                  </a:lnTo>
                  <a:lnTo>
                    <a:pt x="1382" y="1"/>
                  </a:lnTo>
                  <a:close/>
                </a:path>
              </a:pathLst>
            </a:custGeom>
            <a:gradFill rotWithShape="0">
              <a:gsLst>
                <a:gs pos="0">
                  <a:srgbClr val="666666"/>
                </a:gs>
                <a:gs pos="100000">
                  <a:srgbClr val="20124d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9" name="Google Shape;3694;p56"/>
            <p:cNvSpPr/>
            <p:nvPr/>
          </p:nvSpPr>
          <p:spPr>
            <a:xfrm>
              <a:off x="-160200" y="2424600"/>
              <a:ext cx="189720" cy="2718360"/>
            </a:xfrm>
            <a:custGeom>
              <a:avLst/>
              <a:gdLst/>
              <a:ahLst/>
              <a:rect l="l" t="t" r="r" b="b"/>
              <a:pathLst>
                <a:path w="1513" h="21641">
                  <a:moveTo>
                    <a:pt x="1153" y="1"/>
                  </a:moveTo>
                  <a:lnTo>
                    <a:pt x="1" y="21641"/>
                  </a:lnTo>
                  <a:lnTo>
                    <a:pt x="1254" y="21641"/>
                  </a:lnTo>
                  <a:lnTo>
                    <a:pt x="1512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0" name="Google Shape;3695;p56"/>
            <p:cNvSpPr/>
            <p:nvPr/>
          </p:nvSpPr>
          <p:spPr>
            <a:xfrm>
              <a:off x="79200" y="2424600"/>
              <a:ext cx="185400" cy="2718360"/>
            </a:xfrm>
            <a:custGeom>
              <a:avLst/>
              <a:gdLst/>
              <a:ahLst/>
              <a:rect l="l" t="t" r="r" b="b"/>
              <a:pathLst>
                <a:path w="1478" h="21641">
                  <a:moveTo>
                    <a:pt x="325" y="1"/>
                  </a:moveTo>
                  <a:lnTo>
                    <a:pt x="1477" y="21641"/>
                  </a:lnTo>
                  <a:lnTo>
                    <a:pt x="13" y="2164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1" name="Google Shape;3696;p56"/>
            <p:cNvSpPr/>
            <p:nvPr/>
          </p:nvSpPr>
          <p:spPr>
            <a:xfrm>
              <a:off x="90720" y="2424600"/>
              <a:ext cx="173880" cy="2718360"/>
            </a:xfrm>
            <a:custGeom>
              <a:avLst/>
              <a:gdLst/>
              <a:ahLst/>
              <a:rect l="l" t="t" r="r" b="b"/>
              <a:pathLst>
                <a:path w="1386" h="21641">
                  <a:moveTo>
                    <a:pt x="233" y="1"/>
                  </a:moveTo>
                  <a:lnTo>
                    <a:pt x="1385" y="21641"/>
                  </a:lnTo>
                  <a:lnTo>
                    <a:pt x="444" y="21641"/>
                  </a:lnTo>
                  <a:lnTo>
                    <a:pt x="0" y="1"/>
                  </a:lnTo>
                  <a:close/>
                </a:path>
              </a:pathLst>
            </a:custGeom>
            <a:gradFill rotWithShape="0">
              <a:gsLst>
                <a:gs pos="0">
                  <a:srgbClr val="999999">
                    <a:alpha val="43137"/>
                  </a:srgbClr>
                </a:gs>
                <a:gs pos="100000">
                  <a:srgbClr val="ffffff">
                    <a:alpha val="51372"/>
                  </a:srgbClr>
                </a:gs>
              </a:gsLst>
              <a:lin ang="162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2" name="Google Shape;3697;p56"/>
            <p:cNvSpPr/>
            <p:nvPr/>
          </p:nvSpPr>
          <p:spPr>
            <a:xfrm>
              <a:off x="-65520" y="2409840"/>
              <a:ext cx="194400" cy="14760"/>
            </a:xfrm>
            <a:custGeom>
              <a:avLst/>
              <a:gdLst/>
              <a:ahLst/>
              <a:rect l="l" t="t" r="r" b="b"/>
              <a:pathLst>
                <a:path w="1549" h="119">
                  <a:moveTo>
                    <a:pt x="0" y="0"/>
                  </a:moveTo>
                  <a:lnTo>
                    <a:pt x="1548" y="0"/>
                  </a:lnTo>
                  <a:lnTo>
                    <a:pt x="1548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3" name="Google Shape;3698;p56"/>
            <p:cNvSpPr/>
            <p:nvPr/>
          </p:nvSpPr>
          <p:spPr>
            <a:xfrm>
              <a:off x="-70560" y="2356920"/>
              <a:ext cx="203400" cy="52920"/>
            </a:xfrm>
            <a:custGeom>
              <a:avLst/>
              <a:gdLst/>
              <a:ahLst/>
              <a:rect l="l" t="t" r="r" b="b"/>
              <a:pathLst>
                <a:path w="1623" h="423">
                  <a:moveTo>
                    <a:pt x="1623" y="0"/>
                  </a:moveTo>
                  <a:lnTo>
                    <a:pt x="1" y="0"/>
                  </a:lnTo>
                  <a:lnTo>
                    <a:pt x="122" y="422"/>
                  </a:lnTo>
                  <a:lnTo>
                    <a:pt x="1496" y="422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4" name="Google Shape;3699;p56"/>
            <p:cNvSpPr/>
            <p:nvPr/>
          </p:nvSpPr>
          <p:spPr>
            <a:xfrm>
              <a:off x="-26640" y="2409840"/>
              <a:ext cx="56160" cy="14760"/>
            </a:xfrm>
            <a:custGeom>
              <a:avLst/>
              <a:gdLst/>
              <a:ahLst/>
              <a:rect l="l" t="t" r="r" b="b"/>
              <a:pathLst>
                <a:path w="450" h="119">
                  <a:moveTo>
                    <a:pt x="1" y="0"/>
                  </a:moveTo>
                  <a:lnTo>
                    <a:pt x="449" y="0"/>
                  </a:lnTo>
                  <a:lnTo>
                    <a:pt x="449" y="119"/>
                  </a:lnTo>
                  <a:lnTo>
                    <a:pt x="1" y="119"/>
                  </a:lnTo>
                  <a:close/>
                </a:path>
              </a:pathLst>
            </a:custGeom>
            <a:solidFill>
              <a:srgbClr val="666666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5" name="Google Shape;3700;p56"/>
            <p:cNvSpPr/>
            <p:nvPr/>
          </p:nvSpPr>
          <p:spPr>
            <a:xfrm>
              <a:off x="-15480" y="2409840"/>
              <a:ext cx="17640" cy="14760"/>
            </a:xfrm>
            <a:custGeom>
              <a:avLst/>
              <a:gdLst/>
              <a:ahLst/>
              <a:rect l="l" t="t" r="r" b="b"/>
              <a:pathLst>
                <a:path w="143" h="119">
                  <a:moveTo>
                    <a:pt x="0" y="0"/>
                  </a:moveTo>
                  <a:lnTo>
                    <a:pt x="143" y="0"/>
                  </a:lnTo>
                  <a:lnTo>
                    <a:pt x="143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6" name="Google Shape;3701;p56"/>
            <p:cNvSpPr/>
            <p:nvPr/>
          </p:nvSpPr>
          <p:spPr>
            <a:xfrm>
              <a:off x="79200" y="2409840"/>
              <a:ext cx="50040" cy="14760"/>
            </a:xfrm>
            <a:custGeom>
              <a:avLst/>
              <a:gdLst/>
              <a:ahLst/>
              <a:rect l="l" t="t" r="r" b="b"/>
              <a:pathLst>
                <a:path w="402" h="119">
                  <a:moveTo>
                    <a:pt x="0" y="0"/>
                  </a:moveTo>
                  <a:lnTo>
                    <a:pt x="401" y="0"/>
                  </a:lnTo>
                  <a:lnTo>
                    <a:pt x="401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>
                <a:alpha val="4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7" name="Google Shape;3702;p56"/>
            <p:cNvSpPr/>
            <p:nvPr/>
          </p:nvSpPr>
          <p:spPr>
            <a:xfrm>
              <a:off x="90720" y="2409840"/>
              <a:ext cx="38160" cy="14760"/>
            </a:xfrm>
            <a:custGeom>
              <a:avLst/>
              <a:gdLst/>
              <a:ahLst/>
              <a:rect l="l" t="t" r="r" b="b"/>
              <a:pathLst>
                <a:path w="307" h="119">
                  <a:moveTo>
                    <a:pt x="0" y="0"/>
                  </a:moveTo>
                  <a:lnTo>
                    <a:pt x="306" y="0"/>
                  </a:lnTo>
                  <a:lnTo>
                    <a:pt x="306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666666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8" name="Google Shape;3703;p56"/>
            <p:cNvSpPr/>
            <p:nvPr/>
          </p:nvSpPr>
          <p:spPr>
            <a:xfrm>
              <a:off x="-43200" y="2356920"/>
              <a:ext cx="72720" cy="52920"/>
            </a:xfrm>
            <a:custGeom>
              <a:avLst/>
              <a:gdLst/>
              <a:ahLst/>
              <a:rect l="l" t="t" r="r" b="b"/>
              <a:pathLst>
                <a:path w="582" h="423">
                  <a:moveTo>
                    <a:pt x="133" y="422"/>
                  </a:moveTo>
                  <a:lnTo>
                    <a:pt x="1" y="0"/>
                  </a:lnTo>
                  <a:lnTo>
                    <a:pt x="433" y="0"/>
                  </a:lnTo>
                  <a:lnTo>
                    <a:pt x="581" y="422"/>
                  </a:lnTo>
                  <a:close/>
                </a:path>
              </a:pathLst>
            </a:custGeom>
            <a:solidFill>
              <a:srgbClr val="666666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9" name="Google Shape;3704;p56"/>
            <p:cNvSpPr/>
            <p:nvPr/>
          </p:nvSpPr>
          <p:spPr>
            <a:xfrm>
              <a:off x="-32400" y="2356920"/>
              <a:ext cx="34200" cy="52920"/>
            </a:xfrm>
            <a:custGeom>
              <a:avLst/>
              <a:gdLst/>
              <a:ahLst/>
              <a:rect l="l" t="t" r="r" b="b"/>
              <a:pathLst>
                <a:path w="276" h="423">
                  <a:moveTo>
                    <a:pt x="135" y="422"/>
                  </a:moveTo>
                  <a:lnTo>
                    <a:pt x="1" y="0"/>
                  </a:lnTo>
                  <a:lnTo>
                    <a:pt x="159" y="0"/>
                  </a:lnTo>
                  <a:lnTo>
                    <a:pt x="275" y="422"/>
                  </a:lnTo>
                  <a:close/>
                </a:path>
              </a:pathLst>
            </a:custGeom>
            <a:solidFill>
              <a:srgbClr val="ffffff">
                <a:alpha val="4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0" name="Google Shape;3705;p56"/>
            <p:cNvSpPr/>
            <p:nvPr/>
          </p:nvSpPr>
          <p:spPr>
            <a:xfrm>
              <a:off x="79200" y="2356920"/>
              <a:ext cx="54000" cy="52920"/>
            </a:xfrm>
            <a:custGeom>
              <a:avLst/>
              <a:gdLst/>
              <a:ahLst/>
              <a:rect l="l" t="t" r="r" b="b"/>
              <a:pathLst>
                <a:path w="433" h="423">
                  <a:moveTo>
                    <a:pt x="0" y="422"/>
                  </a:moveTo>
                  <a:lnTo>
                    <a:pt x="108" y="0"/>
                  </a:lnTo>
                  <a:lnTo>
                    <a:pt x="433" y="0"/>
                  </a:lnTo>
                  <a:lnTo>
                    <a:pt x="306" y="422"/>
                  </a:lnTo>
                  <a:close/>
                </a:path>
              </a:pathLst>
            </a:custGeom>
            <a:solidFill>
              <a:srgbClr val="ffffff">
                <a:alpha val="4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1" name="Google Shape;3706;p56"/>
            <p:cNvSpPr/>
            <p:nvPr/>
          </p:nvSpPr>
          <p:spPr>
            <a:xfrm>
              <a:off x="90720" y="2356920"/>
              <a:ext cx="42480" cy="52920"/>
            </a:xfrm>
            <a:custGeom>
              <a:avLst/>
              <a:gdLst/>
              <a:ahLst/>
              <a:rect l="l" t="t" r="r" b="b"/>
              <a:pathLst>
                <a:path w="341" h="423">
                  <a:moveTo>
                    <a:pt x="0" y="422"/>
                  </a:moveTo>
                  <a:lnTo>
                    <a:pt x="101" y="0"/>
                  </a:lnTo>
                  <a:lnTo>
                    <a:pt x="341" y="0"/>
                  </a:lnTo>
                  <a:lnTo>
                    <a:pt x="214" y="422"/>
                  </a:lnTo>
                  <a:close/>
                </a:path>
              </a:pathLst>
            </a:custGeom>
            <a:solidFill>
              <a:srgbClr val="666666">
                <a:alpha val="4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2" name="Google Shape;3707;p56"/>
          <p:cNvGrpSpPr/>
          <p:nvPr/>
        </p:nvGrpSpPr>
        <p:grpSpPr>
          <a:xfrm>
            <a:off x="-3021480" y="4677120"/>
            <a:ext cx="1824480" cy="465840"/>
            <a:chOff x="-3021480" y="4677120"/>
            <a:chExt cx="1824480" cy="465840"/>
          </a:xfrm>
        </p:grpSpPr>
        <p:sp>
          <p:nvSpPr>
            <p:cNvPr id="1803" name="Google Shape;3708;p56"/>
            <p:cNvSpPr/>
            <p:nvPr/>
          </p:nvSpPr>
          <p:spPr>
            <a:xfrm>
              <a:off x="-282096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4" name="Google Shape;3709;p56"/>
            <p:cNvSpPr/>
            <p:nvPr/>
          </p:nvSpPr>
          <p:spPr>
            <a:xfrm>
              <a:off x="-2592360" y="4677120"/>
              <a:ext cx="27000" cy="465840"/>
            </a:xfrm>
            <a:custGeom>
              <a:avLst/>
              <a:gdLst/>
              <a:ahLst/>
              <a:rect l="l" t="t" r="r" b="b"/>
              <a:pathLst>
                <a:path w="180" h="3059">
                  <a:moveTo>
                    <a:pt x="179" y="93"/>
                  </a:moveTo>
                  <a:lnTo>
                    <a:pt x="179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37" y="6"/>
                    <a:pt x="92" y="6"/>
                  </a:cubicBezTo>
                  <a:cubicBezTo>
                    <a:pt x="140" y="1"/>
                    <a:pt x="179" y="41"/>
                    <a:pt x="179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5" name="Google Shape;3710;p56"/>
            <p:cNvSpPr/>
            <p:nvPr/>
          </p:nvSpPr>
          <p:spPr>
            <a:xfrm>
              <a:off x="-23644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6" name="Google Shape;3711;p56"/>
            <p:cNvSpPr/>
            <p:nvPr/>
          </p:nvSpPr>
          <p:spPr>
            <a:xfrm>
              <a:off x="-213696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7" name="Google Shape;3712;p56"/>
            <p:cNvSpPr/>
            <p:nvPr/>
          </p:nvSpPr>
          <p:spPr>
            <a:xfrm>
              <a:off x="-190836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8" name="Google Shape;3713;p56"/>
            <p:cNvSpPr/>
            <p:nvPr/>
          </p:nvSpPr>
          <p:spPr>
            <a:xfrm>
              <a:off x="-16804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9" name="Google Shape;3714;p56"/>
            <p:cNvSpPr/>
            <p:nvPr/>
          </p:nvSpPr>
          <p:spPr>
            <a:xfrm>
              <a:off x="-145224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0" name="Google Shape;3715;p56"/>
            <p:cNvSpPr/>
            <p:nvPr/>
          </p:nvSpPr>
          <p:spPr>
            <a:xfrm>
              <a:off x="-122436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1" name="Google Shape;3716;p56"/>
            <p:cNvSpPr/>
            <p:nvPr/>
          </p:nvSpPr>
          <p:spPr>
            <a:xfrm>
              <a:off x="-3021480" y="4719240"/>
              <a:ext cx="1796760" cy="1512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0"/>
                  </a:moveTo>
                  <a:lnTo>
                    <a:pt x="11788" y="0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2" name="Google Shape;3717;p56"/>
            <p:cNvSpPr/>
            <p:nvPr/>
          </p:nvSpPr>
          <p:spPr>
            <a:xfrm>
              <a:off x="-3021480" y="4807440"/>
              <a:ext cx="1796760" cy="1512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1"/>
                  </a:moveTo>
                  <a:lnTo>
                    <a:pt x="11788" y="1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3" name="Google Shape;3718;p56"/>
            <p:cNvSpPr/>
            <p:nvPr/>
          </p:nvSpPr>
          <p:spPr>
            <a:xfrm>
              <a:off x="-3021480" y="48960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4" name="Google Shape;3719;p56"/>
            <p:cNvSpPr/>
            <p:nvPr/>
          </p:nvSpPr>
          <p:spPr>
            <a:xfrm>
              <a:off x="-3021480" y="49842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5" name="Google Shape;3720;p56"/>
            <p:cNvSpPr/>
            <p:nvPr/>
          </p:nvSpPr>
          <p:spPr>
            <a:xfrm>
              <a:off x="-3021480" y="50724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6" name="Google Shape;3721;p56"/>
            <p:cNvSpPr/>
            <p:nvPr/>
          </p:nvSpPr>
          <p:spPr>
            <a:xfrm>
              <a:off x="-30214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17" name="Google Shape;3722;p56"/>
          <p:cNvGrpSpPr/>
          <p:nvPr/>
        </p:nvGrpSpPr>
        <p:grpSpPr>
          <a:xfrm>
            <a:off x="-333360" y="4677120"/>
            <a:ext cx="1824120" cy="465840"/>
            <a:chOff x="-333360" y="4677120"/>
            <a:chExt cx="1824120" cy="465840"/>
          </a:xfrm>
        </p:grpSpPr>
        <p:sp>
          <p:nvSpPr>
            <p:cNvPr id="1818" name="Google Shape;3723;p56"/>
            <p:cNvSpPr/>
            <p:nvPr/>
          </p:nvSpPr>
          <p:spPr>
            <a:xfrm>
              <a:off x="-13284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9" name="Google Shape;3724;p56"/>
            <p:cNvSpPr/>
            <p:nvPr/>
          </p:nvSpPr>
          <p:spPr>
            <a:xfrm>
              <a:off x="95760" y="4677120"/>
              <a:ext cx="27000" cy="465840"/>
            </a:xfrm>
            <a:custGeom>
              <a:avLst/>
              <a:gdLst/>
              <a:ahLst/>
              <a:rect l="l" t="t" r="r" b="b"/>
              <a:pathLst>
                <a:path w="180" h="3059">
                  <a:moveTo>
                    <a:pt x="179" y="93"/>
                  </a:moveTo>
                  <a:lnTo>
                    <a:pt x="179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37" y="6"/>
                    <a:pt x="92" y="6"/>
                  </a:cubicBezTo>
                  <a:cubicBezTo>
                    <a:pt x="140" y="1"/>
                    <a:pt x="179" y="41"/>
                    <a:pt x="179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0" name="Google Shape;3725;p56"/>
            <p:cNvSpPr/>
            <p:nvPr/>
          </p:nvSpPr>
          <p:spPr>
            <a:xfrm>
              <a:off x="32364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1" name="Google Shape;3726;p56"/>
            <p:cNvSpPr/>
            <p:nvPr/>
          </p:nvSpPr>
          <p:spPr>
            <a:xfrm>
              <a:off x="55116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2" name="Google Shape;3727;p56"/>
            <p:cNvSpPr/>
            <p:nvPr/>
          </p:nvSpPr>
          <p:spPr>
            <a:xfrm>
              <a:off x="77940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3" name="Google Shape;3728;p56"/>
            <p:cNvSpPr/>
            <p:nvPr/>
          </p:nvSpPr>
          <p:spPr>
            <a:xfrm>
              <a:off x="100764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4" name="Google Shape;3729;p56"/>
            <p:cNvSpPr/>
            <p:nvPr/>
          </p:nvSpPr>
          <p:spPr>
            <a:xfrm>
              <a:off x="12358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5" name="Google Shape;3730;p56"/>
            <p:cNvSpPr/>
            <p:nvPr/>
          </p:nvSpPr>
          <p:spPr>
            <a:xfrm>
              <a:off x="146340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6" name="Google Shape;3731;p56"/>
            <p:cNvSpPr/>
            <p:nvPr/>
          </p:nvSpPr>
          <p:spPr>
            <a:xfrm>
              <a:off x="-333360" y="4719240"/>
              <a:ext cx="1796760" cy="1512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0"/>
                  </a:moveTo>
                  <a:lnTo>
                    <a:pt x="11788" y="0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7" name="Google Shape;3732;p56"/>
            <p:cNvSpPr/>
            <p:nvPr/>
          </p:nvSpPr>
          <p:spPr>
            <a:xfrm>
              <a:off x="-333360" y="4807440"/>
              <a:ext cx="1796760" cy="1512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1"/>
                  </a:moveTo>
                  <a:lnTo>
                    <a:pt x="11788" y="1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8" name="Google Shape;3733;p56"/>
            <p:cNvSpPr/>
            <p:nvPr/>
          </p:nvSpPr>
          <p:spPr>
            <a:xfrm>
              <a:off x="-333360" y="48960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9" name="Google Shape;3734;p56"/>
            <p:cNvSpPr/>
            <p:nvPr/>
          </p:nvSpPr>
          <p:spPr>
            <a:xfrm>
              <a:off x="-333360" y="49842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0" name="Google Shape;3735;p56"/>
            <p:cNvSpPr/>
            <p:nvPr/>
          </p:nvSpPr>
          <p:spPr>
            <a:xfrm>
              <a:off x="-333360" y="50724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1" name="Google Shape;3736;p56"/>
            <p:cNvSpPr/>
            <p:nvPr/>
          </p:nvSpPr>
          <p:spPr>
            <a:xfrm>
              <a:off x="-33336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32" name="Google Shape;3737;p56"/>
          <p:cNvGrpSpPr/>
          <p:nvPr/>
        </p:nvGrpSpPr>
        <p:grpSpPr>
          <a:xfrm>
            <a:off x="3165480" y="4677120"/>
            <a:ext cx="1824480" cy="465840"/>
            <a:chOff x="3165480" y="4677120"/>
            <a:chExt cx="1824480" cy="465840"/>
          </a:xfrm>
        </p:grpSpPr>
        <p:sp>
          <p:nvSpPr>
            <p:cNvPr id="1833" name="Google Shape;3738;p56"/>
            <p:cNvSpPr/>
            <p:nvPr/>
          </p:nvSpPr>
          <p:spPr>
            <a:xfrm>
              <a:off x="336600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4" name="Google Shape;3739;p56"/>
            <p:cNvSpPr/>
            <p:nvPr/>
          </p:nvSpPr>
          <p:spPr>
            <a:xfrm>
              <a:off x="3594600" y="4677120"/>
              <a:ext cx="27000" cy="465840"/>
            </a:xfrm>
            <a:custGeom>
              <a:avLst/>
              <a:gdLst/>
              <a:ahLst/>
              <a:rect l="l" t="t" r="r" b="b"/>
              <a:pathLst>
                <a:path w="180" h="3059">
                  <a:moveTo>
                    <a:pt x="179" y="93"/>
                  </a:moveTo>
                  <a:lnTo>
                    <a:pt x="179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37" y="6"/>
                    <a:pt x="92" y="6"/>
                  </a:cubicBezTo>
                  <a:cubicBezTo>
                    <a:pt x="140" y="1"/>
                    <a:pt x="179" y="41"/>
                    <a:pt x="179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5" name="Google Shape;3740;p56"/>
            <p:cNvSpPr/>
            <p:nvPr/>
          </p:nvSpPr>
          <p:spPr>
            <a:xfrm>
              <a:off x="38224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6" name="Google Shape;3741;p56"/>
            <p:cNvSpPr/>
            <p:nvPr/>
          </p:nvSpPr>
          <p:spPr>
            <a:xfrm>
              <a:off x="405000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7" name="Google Shape;3742;p56"/>
            <p:cNvSpPr/>
            <p:nvPr/>
          </p:nvSpPr>
          <p:spPr>
            <a:xfrm>
              <a:off x="427860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8" name="Google Shape;3743;p56"/>
            <p:cNvSpPr/>
            <p:nvPr/>
          </p:nvSpPr>
          <p:spPr>
            <a:xfrm>
              <a:off x="45064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9" name="Google Shape;3744;p56"/>
            <p:cNvSpPr/>
            <p:nvPr/>
          </p:nvSpPr>
          <p:spPr>
            <a:xfrm>
              <a:off x="47350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0" name="Google Shape;3745;p56"/>
            <p:cNvSpPr/>
            <p:nvPr/>
          </p:nvSpPr>
          <p:spPr>
            <a:xfrm>
              <a:off x="496260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1" name="Google Shape;3746;p56"/>
            <p:cNvSpPr/>
            <p:nvPr/>
          </p:nvSpPr>
          <p:spPr>
            <a:xfrm>
              <a:off x="3165480" y="4719240"/>
              <a:ext cx="1796760" cy="1512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0"/>
                  </a:moveTo>
                  <a:lnTo>
                    <a:pt x="11788" y="0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2" name="Google Shape;3747;p56"/>
            <p:cNvSpPr/>
            <p:nvPr/>
          </p:nvSpPr>
          <p:spPr>
            <a:xfrm>
              <a:off x="3165480" y="4807440"/>
              <a:ext cx="1796760" cy="1512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1"/>
                  </a:moveTo>
                  <a:lnTo>
                    <a:pt x="11788" y="1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3" name="Google Shape;3748;p56"/>
            <p:cNvSpPr/>
            <p:nvPr/>
          </p:nvSpPr>
          <p:spPr>
            <a:xfrm>
              <a:off x="3165480" y="48960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4" name="Google Shape;3749;p56"/>
            <p:cNvSpPr/>
            <p:nvPr/>
          </p:nvSpPr>
          <p:spPr>
            <a:xfrm>
              <a:off x="3165480" y="49842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5" name="Google Shape;3750;p56"/>
            <p:cNvSpPr/>
            <p:nvPr/>
          </p:nvSpPr>
          <p:spPr>
            <a:xfrm>
              <a:off x="3165480" y="5072400"/>
              <a:ext cx="1796760" cy="1476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6" name="Google Shape;3751;p56"/>
            <p:cNvSpPr/>
            <p:nvPr/>
          </p:nvSpPr>
          <p:spPr>
            <a:xfrm>
              <a:off x="3165480" y="4677120"/>
              <a:ext cx="27360" cy="46584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47" name="Google Shape;3752;p56"/>
          <p:cNvGrpSpPr/>
          <p:nvPr/>
        </p:nvGrpSpPr>
        <p:grpSpPr>
          <a:xfrm>
            <a:off x="1441440" y="3927960"/>
            <a:ext cx="1824480" cy="1215360"/>
            <a:chOff x="1441440" y="3927960"/>
            <a:chExt cx="1824480" cy="1215360"/>
          </a:xfrm>
        </p:grpSpPr>
        <p:sp>
          <p:nvSpPr>
            <p:cNvPr id="1848" name="Google Shape;3753;p56"/>
            <p:cNvSpPr/>
            <p:nvPr/>
          </p:nvSpPr>
          <p:spPr>
            <a:xfrm>
              <a:off x="1441440" y="4295880"/>
              <a:ext cx="1824480" cy="847080"/>
            </a:xfrm>
            <a:custGeom>
              <a:avLst/>
              <a:gdLst/>
              <a:ahLst/>
              <a:rect l="l" t="t" r="r" b="b"/>
              <a:pathLst>
                <a:path w="31279" h="14527">
                  <a:moveTo>
                    <a:pt x="378" y="1"/>
                  </a:moveTo>
                  <a:lnTo>
                    <a:pt x="1" y="724"/>
                  </a:lnTo>
                  <a:lnTo>
                    <a:pt x="1" y="2757"/>
                  </a:lnTo>
                  <a:lnTo>
                    <a:pt x="1" y="9634"/>
                  </a:lnTo>
                  <a:lnTo>
                    <a:pt x="1" y="10240"/>
                  </a:lnTo>
                  <a:lnTo>
                    <a:pt x="1" y="14527"/>
                  </a:lnTo>
                  <a:lnTo>
                    <a:pt x="31279" y="14527"/>
                  </a:lnTo>
                  <a:lnTo>
                    <a:pt x="31279" y="10240"/>
                  </a:lnTo>
                  <a:lnTo>
                    <a:pt x="31279" y="9634"/>
                  </a:lnTo>
                  <a:lnTo>
                    <a:pt x="31279" y="2763"/>
                  </a:lnTo>
                  <a:lnTo>
                    <a:pt x="31279" y="724"/>
                  </a:lnTo>
                  <a:lnTo>
                    <a:pt x="30901" y="6"/>
                  </a:lnTo>
                  <a:lnTo>
                    <a:pt x="378" y="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9" name="Google Shape;3754;p56"/>
            <p:cNvSpPr/>
            <p:nvPr/>
          </p:nvSpPr>
          <p:spPr>
            <a:xfrm>
              <a:off x="1441440" y="4338000"/>
              <a:ext cx="1824480" cy="118440"/>
            </a:xfrm>
            <a:custGeom>
              <a:avLst/>
              <a:gdLst/>
              <a:ahLst/>
              <a:rect l="l" t="t" r="r" b="b"/>
              <a:pathLst>
                <a:path w="31276" h="2037">
                  <a:moveTo>
                    <a:pt x="1" y="1"/>
                  </a:moveTo>
                  <a:lnTo>
                    <a:pt x="31276" y="1"/>
                  </a:lnTo>
                  <a:lnTo>
                    <a:pt x="31276" y="2037"/>
                  </a:lnTo>
                  <a:lnTo>
                    <a:pt x="1" y="2037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0" name="Google Shape;3755;p56"/>
            <p:cNvSpPr/>
            <p:nvPr/>
          </p:nvSpPr>
          <p:spPr>
            <a:xfrm>
              <a:off x="1441440" y="4454280"/>
              <a:ext cx="1824480" cy="400320"/>
            </a:xfrm>
            <a:custGeom>
              <a:avLst/>
              <a:gdLst/>
              <a:ahLst/>
              <a:rect l="l" t="t" r="r" b="b"/>
              <a:pathLst>
                <a:path w="31276" h="6870">
                  <a:moveTo>
                    <a:pt x="1" y="1"/>
                  </a:moveTo>
                  <a:lnTo>
                    <a:pt x="31276" y="1"/>
                  </a:lnTo>
                  <a:lnTo>
                    <a:pt x="31276" y="6869"/>
                  </a:lnTo>
                  <a:lnTo>
                    <a:pt x="1" y="6869"/>
                  </a:lnTo>
                  <a:close/>
                </a:path>
              </a:pathLst>
            </a:custGeom>
            <a:solidFill>
              <a:srgbClr val="e43107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1" name="Google Shape;3756;p56"/>
            <p:cNvSpPr/>
            <p:nvPr/>
          </p:nvSpPr>
          <p:spPr>
            <a:xfrm>
              <a:off x="1441440" y="4854240"/>
              <a:ext cx="1824480" cy="38880"/>
            </a:xfrm>
            <a:custGeom>
              <a:avLst/>
              <a:gdLst/>
              <a:ahLst/>
              <a:rect l="l" t="t" r="r" b="b"/>
              <a:pathLst>
                <a:path w="31276" h="608">
                  <a:moveTo>
                    <a:pt x="1" y="1"/>
                  </a:moveTo>
                  <a:lnTo>
                    <a:pt x="31276" y="1"/>
                  </a:lnTo>
                  <a:lnTo>
                    <a:pt x="31276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2" name="Google Shape;3757;p56"/>
            <p:cNvSpPr/>
            <p:nvPr/>
          </p:nvSpPr>
          <p:spPr>
            <a:xfrm>
              <a:off x="1441440" y="4893480"/>
              <a:ext cx="1824480" cy="249840"/>
            </a:xfrm>
            <a:custGeom>
              <a:avLst/>
              <a:gdLst/>
              <a:ahLst/>
              <a:rect l="l" t="t" r="r" b="b"/>
              <a:pathLst>
                <a:path w="31276" h="4287">
                  <a:moveTo>
                    <a:pt x="1" y="0"/>
                  </a:moveTo>
                  <a:lnTo>
                    <a:pt x="31276" y="0"/>
                  </a:lnTo>
                  <a:lnTo>
                    <a:pt x="31276" y="4287"/>
                  </a:lnTo>
                  <a:lnTo>
                    <a:pt x="1" y="4287"/>
                  </a:lnTo>
                  <a:close/>
                </a:path>
              </a:pathLst>
            </a:custGeom>
            <a:solidFill>
              <a:srgbClr val="ff951b">
                <a:alpha val="4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3" name="Google Shape;3758;p56"/>
            <p:cNvSpPr/>
            <p:nvPr/>
          </p:nvSpPr>
          <p:spPr>
            <a:xfrm>
              <a:off x="1441440" y="4295880"/>
              <a:ext cx="1824480" cy="41760"/>
            </a:xfrm>
            <a:custGeom>
              <a:avLst/>
              <a:gdLst/>
              <a:ahLst/>
              <a:rect l="l" t="t" r="r" b="b"/>
              <a:pathLst>
                <a:path w="31279" h="724">
                  <a:moveTo>
                    <a:pt x="30901" y="6"/>
                  </a:moveTo>
                  <a:lnTo>
                    <a:pt x="378" y="1"/>
                  </a:lnTo>
                  <a:lnTo>
                    <a:pt x="1" y="724"/>
                  </a:lnTo>
                  <a:lnTo>
                    <a:pt x="31279" y="724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4" name="Google Shape;3759;p56"/>
            <p:cNvSpPr/>
            <p:nvPr/>
          </p:nvSpPr>
          <p:spPr>
            <a:xfrm>
              <a:off x="1560600" y="4950000"/>
              <a:ext cx="284400" cy="192960"/>
            </a:xfrm>
            <a:custGeom>
              <a:avLst/>
              <a:gdLst/>
              <a:ahLst/>
              <a:rect l="l" t="t" r="r" b="b"/>
              <a:pathLst>
                <a:path w="4881" h="3316">
                  <a:moveTo>
                    <a:pt x="1" y="0"/>
                  </a:moveTo>
                  <a:lnTo>
                    <a:pt x="4881" y="0"/>
                  </a:lnTo>
                  <a:lnTo>
                    <a:pt x="4881" y="3316"/>
                  </a:lnTo>
                  <a:lnTo>
                    <a:pt x="1" y="331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5" name="Google Shape;3760;p56"/>
            <p:cNvSpPr/>
            <p:nvPr/>
          </p:nvSpPr>
          <p:spPr>
            <a:xfrm>
              <a:off x="1560600" y="4548960"/>
              <a:ext cx="177480" cy="184680"/>
            </a:xfrm>
            <a:custGeom>
              <a:avLst/>
              <a:gdLst/>
              <a:ahLst/>
              <a:rect l="l" t="t" r="r" b="b"/>
              <a:pathLst>
                <a:path w="3048" h="3169">
                  <a:moveTo>
                    <a:pt x="3047" y="0"/>
                  </a:moveTo>
                  <a:lnTo>
                    <a:pt x="1" y="0"/>
                  </a:lnTo>
                  <a:lnTo>
                    <a:pt x="1" y="3168"/>
                  </a:lnTo>
                  <a:lnTo>
                    <a:pt x="3047" y="122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6" name="Google Shape;3761;p56"/>
            <p:cNvSpPr/>
            <p:nvPr/>
          </p:nvSpPr>
          <p:spPr>
            <a:xfrm>
              <a:off x="1560600" y="4556160"/>
              <a:ext cx="177480" cy="206640"/>
            </a:xfrm>
            <a:custGeom>
              <a:avLst/>
              <a:gdLst/>
              <a:ahLst/>
              <a:rect l="l" t="t" r="r" b="b"/>
              <a:pathLst>
                <a:path w="3048" h="3549">
                  <a:moveTo>
                    <a:pt x="3047" y="1"/>
                  </a:moveTo>
                  <a:lnTo>
                    <a:pt x="1" y="3047"/>
                  </a:lnTo>
                  <a:lnTo>
                    <a:pt x="1" y="3548"/>
                  </a:lnTo>
                  <a:lnTo>
                    <a:pt x="3047" y="3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7" name="Google Shape;3762;p56"/>
            <p:cNvSpPr/>
            <p:nvPr/>
          </p:nvSpPr>
          <p:spPr>
            <a:xfrm>
              <a:off x="1738440" y="4548960"/>
              <a:ext cx="7200" cy="6840"/>
            </a:xfrm>
            <a:custGeom>
              <a:avLst/>
              <a:gdLst/>
              <a:ahLst/>
              <a:rect l="l" t="t" r="r" b="b"/>
              <a:pathLst>
                <a:path w="128" h="122">
                  <a:moveTo>
                    <a:pt x="0" y="0"/>
                  </a:moveTo>
                  <a:lnTo>
                    <a:pt x="0" y="12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acb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8" name="Google Shape;3763;p56"/>
            <p:cNvSpPr/>
            <p:nvPr/>
          </p:nvSpPr>
          <p:spPr>
            <a:xfrm>
              <a:off x="1924560" y="4548960"/>
              <a:ext cx="252000" cy="214200"/>
            </a:xfrm>
            <a:custGeom>
              <a:avLst/>
              <a:gdLst/>
              <a:ahLst/>
              <a:rect l="l" t="t" r="r" b="b"/>
              <a:pathLst>
                <a:path w="4324" h="3675">
                  <a:moveTo>
                    <a:pt x="4323" y="0"/>
                  </a:moveTo>
                  <a:lnTo>
                    <a:pt x="3672" y="0"/>
                  </a:lnTo>
                  <a:lnTo>
                    <a:pt x="0" y="3675"/>
                  </a:lnTo>
                  <a:lnTo>
                    <a:pt x="4323" y="3675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9" name="Google Shape;3764;p56"/>
            <p:cNvSpPr/>
            <p:nvPr/>
          </p:nvSpPr>
          <p:spPr>
            <a:xfrm>
              <a:off x="1738440" y="4548960"/>
              <a:ext cx="399960" cy="214200"/>
            </a:xfrm>
            <a:custGeom>
              <a:avLst/>
              <a:gdLst/>
              <a:ahLst/>
              <a:rect l="l" t="t" r="r" b="b"/>
              <a:pathLst>
                <a:path w="6864" h="3675">
                  <a:moveTo>
                    <a:pt x="127" y="0"/>
                  </a:moveTo>
                  <a:lnTo>
                    <a:pt x="0" y="122"/>
                  </a:lnTo>
                  <a:lnTo>
                    <a:pt x="0" y="3669"/>
                  </a:lnTo>
                  <a:lnTo>
                    <a:pt x="3192" y="3675"/>
                  </a:lnTo>
                  <a:lnTo>
                    <a:pt x="6864" y="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0" name="Google Shape;3765;p56"/>
            <p:cNvSpPr/>
            <p:nvPr/>
          </p:nvSpPr>
          <p:spPr>
            <a:xfrm>
              <a:off x="2176920" y="4548960"/>
              <a:ext cx="190440" cy="214200"/>
            </a:xfrm>
            <a:custGeom>
              <a:avLst/>
              <a:gdLst/>
              <a:ahLst/>
              <a:rect l="l" t="t" r="r" b="b"/>
              <a:pathLst>
                <a:path w="3269" h="3675">
                  <a:moveTo>
                    <a:pt x="3268" y="0"/>
                  </a:moveTo>
                  <a:lnTo>
                    <a:pt x="0" y="0"/>
                  </a:lnTo>
                  <a:lnTo>
                    <a:pt x="0" y="3675"/>
                  </a:lnTo>
                  <a:lnTo>
                    <a:pt x="1382" y="3675"/>
                  </a:lnTo>
                  <a:lnTo>
                    <a:pt x="3268" y="178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1" name="Google Shape;3766;p56"/>
            <p:cNvSpPr/>
            <p:nvPr/>
          </p:nvSpPr>
          <p:spPr>
            <a:xfrm>
              <a:off x="2257560" y="4653360"/>
              <a:ext cx="109800" cy="109800"/>
            </a:xfrm>
            <a:custGeom>
              <a:avLst/>
              <a:gdLst/>
              <a:ahLst/>
              <a:rect l="l" t="t" r="r" b="b"/>
              <a:pathLst>
                <a:path w="1887" h="1887">
                  <a:moveTo>
                    <a:pt x="1886" y="1"/>
                  </a:moveTo>
                  <a:lnTo>
                    <a:pt x="0" y="1887"/>
                  </a:lnTo>
                  <a:lnTo>
                    <a:pt x="1886" y="1887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2" name="Google Shape;3767;p56"/>
            <p:cNvSpPr/>
            <p:nvPr/>
          </p:nvSpPr>
          <p:spPr>
            <a:xfrm>
              <a:off x="2367360" y="4548960"/>
              <a:ext cx="104040" cy="104040"/>
            </a:xfrm>
            <a:custGeom>
              <a:avLst/>
              <a:gdLst/>
              <a:ahLst/>
              <a:rect l="l" t="t" r="r" b="b"/>
              <a:pathLst>
                <a:path w="1787" h="1789">
                  <a:moveTo>
                    <a:pt x="0" y="0"/>
                  </a:moveTo>
                  <a:lnTo>
                    <a:pt x="0" y="1789"/>
                  </a:lnTo>
                  <a:lnTo>
                    <a:pt x="178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3" name="Google Shape;3768;p56"/>
            <p:cNvSpPr/>
            <p:nvPr/>
          </p:nvSpPr>
          <p:spPr>
            <a:xfrm>
              <a:off x="2367360" y="4548960"/>
              <a:ext cx="536400" cy="214200"/>
            </a:xfrm>
            <a:custGeom>
              <a:avLst/>
              <a:gdLst/>
              <a:ahLst/>
              <a:rect l="l" t="t" r="r" b="b"/>
              <a:pathLst>
                <a:path w="9199" h="3675">
                  <a:moveTo>
                    <a:pt x="1786" y="0"/>
                  </a:moveTo>
                  <a:lnTo>
                    <a:pt x="0" y="1789"/>
                  </a:lnTo>
                  <a:lnTo>
                    <a:pt x="0" y="3675"/>
                  </a:lnTo>
                  <a:lnTo>
                    <a:pt x="5526" y="3675"/>
                  </a:lnTo>
                  <a:lnTo>
                    <a:pt x="9198" y="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4" name="Google Shape;3769;p56"/>
            <p:cNvSpPr/>
            <p:nvPr/>
          </p:nvSpPr>
          <p:spPr>
            <a:xfrm>
              <a:off x="2689920" y="4548960"/>
              <a:ext cx="284400" cy="214200"/>
            </a:xfrm>
            <a:custGeom>
              <a:avLst/>
              <a:gdLst/>
              <a:ahLst/>
              <a:rect l="l" t="t" r="r" b="b"/>
              <a:pathLst>
                <a:path w="4883" h="3675">
                  <a:moveTo>
                    <a:pt x="4883" y="0"/>
                  </a:moveTo>
                  <a:lnTo>
                    <a:pt x="3672" y="0"/>
                  </a:lnTo>
                  <a:lnTo>
                    <a:pt x="0" y="3675"/>
                  </a:lnTo>
                  <a:lnTo>
                    <a:pt x="4883" y="3675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5" name="Google Shape;3770;p56"/>
            <p:cNvSpPr/>
            <p:nvPr/>
          </p:nvSpPr>
          <p:spPr>
            <a:xfrm>
              <a:off x="2974680" y="4548960"/>
              <a:ext cx="172080" cy="214200"/>
            </a:xfrm>
            <a:custGeom>
              <a:avLst/>
              <a:gdLst/>
              <a:ahLst/>
              <a:rect l="l" t="t" r="r" b="b"/>
              <a:pathLst>
                <a:path w="2953" h="3675">
                  <a:moveTo>
                    <a:pt x="2952" y="0"/>
                  </a:moveTo>
                  <a:lnTo>
                    <a:pt x="1" y="0"/>
                  </a:lnTo>
                  <a:lnTo>
                    <a:pt x="1" y="3675"/>
                  </a:lnTo>
                  <a:lnTo>
                    <a:pt x="462" y="3675"/>
                  </a:lnTo>
                  <a:lnTo>
                    <a:pt x="2952" y="1185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6" name="Google Shape;3771;p56"/>
            <p:cNvSpPr/>
            <p:nvPr/>
          </p:nvSpPr>
          <p:spPr>
            <a:xfrm>
              <a:off x="3001680" y="4618080"/>
              <a:ext cx="145080" cy="145080"/>
            </a:xfrm>
            <a:custGeom>
              <a:avLst/>
              <a:gdLst/>
              <a:ahLst/>
              <a:rect l="l" t="t" r="r" b="b"/>
              <a:pathLst>
                <a:path w="2491" h="2491">
                  <a:moveTo>
                    <a:pt x="2490" y="1"/>
                  </a:moveTo>
                  <a:lnTo>
                    <a:pt x="0" y="2491"/>
                  </a:lnTo>
                  <a:lnTo>
                    <a:pt x="2490" y="249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7" name="Google Shape;3772;p56"/>
            <p:cNvSpPr/>
            <p:nvPr/>
          </p:nvSpPr>
          <p:spPr>
            <a:xfrm>
              <a:off x="1560600" y="4548960"/>
              <a:ext cx="1586160" cy="214200"/>
            </a:xfrm>
            <a:custGeom>
              <a:avLst/>
              <a:gdLst/>
              <a:ahLst/>
              <a:rect l="l" t="t" r="r" b="b"/>
              <a:pathLst>
                <a:path fill="none" w="27191" h="3675">
                  <a:moveTo>
                    <a:pt x="1" y="0"/>
                  </a:moveTo>
                  <a:lnTo>
                    <a:pt x="27190" y="0"/>
                  </a:lnTo>
                  <a:lnTo>
                    <a:pt x="27190" y="3675"/>
                  </a:lnTo>
                  <a:lnTo>
                    <a:pt x="1" y="3675"/>
                  </a:lnTo>
                  <a:close/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8" name="Google Shape;3773;p56"/>
            <p:cNvSpPr/>
            <p:nvPr/>
          </p:nvSpPr>
          <p:spPr>
            <a:xfrm>
              <a:off x="1738440" y="454896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0">
                  <a:moveTo>
                    <a:pt x="0" y="0"/>
                  </a:moveTo>
                  <a:lnTo>
                    <a:pt x="0" y="3669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9" name="Google Shape;3774;p56"/>
            <p:cNvSpPr/>
            <p:nvPr/>
          </p:nvSpPr>
          <p:spPr>
            <a:xfrm>
              <a:off x="2176920" y="454896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2">
                  <a:moveTo>
                    <a:pt x="0" y="0"/>
                  </a:moveTo>
                  <a:lnTo>
                    <a:pt x="0" y="3672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0" name="Google Shape;3775;p56"/>
            <p:cNvSpPr/>
            <p:nvPr/>
          </p:nvSpPr>
          <p:spPr>
            <a:xfrm>
              <a:off x="2365560" y="454896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2">
                  <a:moveTo>
                    <a:pt x="0" y="0"/>
                  </a:moveTo>
                  <a:lnTo>
                    <a:pt x="0" y="3672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1" name="Google Shape;3776;p56"/>
            <p:cNvSpPr/>
            <p:nvPr/>
          </p:nvSpPr>
          <p:spPr>
            <a:xfrm>
              <a:off x="2974680" y="454896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2">
                  <a:moveTo>
                    <a:pt x="1" y="0"/>
                  </a:moveTo>
                  <a:lnTo>
                    <a:pt x="1" y="3672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2" name="Google Shape;3777;p56"/>
            <p:cNvSpPr/>
            <p:nvPr/>
          </p:nvSpPr>
          <p:spPr>
            <a:xfrm>
              <a:off x="2727000" y="3927960"/>
              <a:ext cx="160560" cy="340920"/>
            </a:xfrm>
            <a:custGeom>
              <a:avLst/>
              <a:gdLst/>
              <a:ahLst/>
              <a:rect l="l" t="t" r="r" b="b"/>
              <a:pathLst>
                <a:path w="2758" h="5849">
                  <a:moveTo>
                    <a:pt x="1953" y="1"/>
                  </a:moveTo>
                  <a:lnTo>
                    <a:pt x="803" y="1"/>
                  </a:lnTo>
                  <a:cubicBezTo>
                    <a:pt x="679" y="1"/>
                    <a:pt x="573" y="98"/>
                    <a:pt x="563" y="222"/>
                  </a:cubicBezTo>
                  <a:lnTo>
                    <a:pt x="1" y="5849"/>
                  </a:lnTo>
                  <a:lnTo>
                    <a:pt x="2757" y="5849"/>
                  </a:lnTo>
                  <a:lnTo>
                    <a:pt x="2198" y="222"/>
                  </a:lnTo>
                  <a:cubicBezTo>
                    <a:pt x="2185" y="98"/>
                    <a:pt x="2079" y="1"/>
                    <a:pt x="1953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3" name="Google Shape;3778;p56"/>
            <p:cNvSpPr/>
            <p:nvPr/>
          </p:nvSpPr>
          <p:spPr>
            <a:xfrm>
              <a:off x="2708280" y="4269240"/>
              <a:ext cx="198360" cy="26640"/>
            </a:xfrm>
            <a:custGeom>
              <a:avLst/>
              <a:gdLst/>
              <a:ahLst/>
              <a:rect l="l" t="t" r="r" b="b"/>
              <a:pathLst>
                <a:path w="3403" h="463">
                  <a:moveTo>
                    <a:pt x="3403" y="462"/>
                  </a:moveTo>
                  <a:lnTo>
                    <a:pt x="0" y="462"/>
                  </a:lnTo>
                  <a:lnTo>
                    <a:pt x="0" y="122"/>
                  </a:lnTo>
                  <a:cubicBezTo>
                    <a:pt x="0" y="53"/>
                    <a:pt x="56" y="1"/>
                    <a:pt x="122" y="1"/>
                  </a:cubicBezTo>
                  <a:lnTo>
                    <a:pt x="3276" y="1"/>
                  </a:lnTo>
                  <a:cubicBezTo>
                    <a:pt x="3345" y="1"/>
                    <a:pt x="3398" y="56"/>
                    <a:pt x="3398" y="12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4" name="Google Shape;3779;p56"/>
            <p:cNvSpPr/>
            <p:nvPr/>
          </p:nvSpPr>
          <p:spPr>
            <a:xfrm>
              <a:off x="2996280" y="4140720"/>
              <a:ext cx="160560" cy="127800"/>
            </a:xfrm>
            <a:custGeom>
              <a:avLst/>
              <a:gdLst/>
              <a:ahLst/>
              <a:rect l="l" t="t" r="r" b="b"/>
              <a:pathLst>
                <a:path w="2758" h="2198">
                  <a:moveTo>
                    <a:pt x="2675" y="0"/>
                  </a:moveTo>
                  <a:lnTo>
                    <a:pt x="80" y="0"/>
                  </a:lnTo>
                  <a:cubicBezTo>
                    <a:pt x="35" y="0"/>
                    <a:pt x="1" y="34"/>
                    <a:pt x="1" y="79"/>
                  </a:cubicBezTo>
                  <a:lnTo>
                    <a:pt x="1" y="2197"/>
                  </a:lnTo>
                  <a:lnTo>
                    <a:pt x="2757" y="2197"/>
                  </a:lnTo>
                  <a:lnTo>
                    <a:pt x="2757" y="79"/>
                  </a:lnTo>
                  <a:cubicBezTo>
                    <a:pt x="2757" y="34"/>
                    <a:pt x="2723" y="0"/>
                    <a:pt x="267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5" name="Google Shape;3780;p56"/>
            <p:cNvSpPr/>
            <p:nvPr/>
          </p:nvSpPr>
          <p:spPr>
            <a:xfrm>
              <a:off x="2977560" y="4269240"/>
              <a:ext cx="198360" cy="26640"/>
            </a:xfrm>
            <a:custGeom>
              <a:avLst/>
              <a:gdLst/>
              <a:ahLst/>
              <a:rect l="l" t="t" r="r" b="b"/>
              <a:pathLst>
                <a:path w="3404" h="463">
                  <a:moveTo>
                    <a:pt x="3404" y="462"/>
                  </a:moveTo>
                  <a:lnTo>
                    <a:pt x="1" y="462"/>
                  </a:lnTo>
                  <a:lnTo>
                    <a:pt x="1" y="122"/>
                  </a:lnTo>
                  <a:cubicBezTo>
                    <a:pt x="1" y="53"/>
                    <a:pt x="56" y="1"/>
                    <a:pt x="122" y="1"/>
                  </a:cubicBezTo>
                  <a:lnTo>
                    <a:pt x="3277" y="1"/>
                  </a:lnTo>
                  <a:cubicBezTo>
                    <a:pt x="3348" y="1"/>
                    <a:pt x="3401" y="56"/>
                    <a:pt x="3401" y="12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6" name="Google Shape;3781;p56"/>
            <p:cNvSpPr/>
            <p:nvPr/>
          </p:nvSpPr>
          <p:spPr>
            <a:xfrm>
              <a:off x="2634120" y="5104080"/>
              <a:ext cx="442440" cy="38880"/>
            </a:xfrm>
            <a:custGeom>
              <a:avLst/>
              <a:gdLst/>
              <a:ahLst/>
              <a:rect l="l" t="t" r="r" b="b"/>
              <a:pathLst>
                <a:path w="7590" h="673">
                  <a:moveTo>
                    <a:pt x="7589" y="673"/>
                  </a:moveTo>
                  <a:lnTo>
                    <a:pt x="1" y="673"/>
                  </a:lnTo>
                  <a:lnTo>
                    <a:pt x="1" y="673"/>
                  </a:lnTo>
                  <a:cubicBezTo>
                    <a:pt x="1" y="298"/>
                    <a:pt x="301" y="0"/>
                    <a:pt x="673" y="0"/>
                  </a:cubicBezTo>
                  <a:lnTo>
                    <a:pt x="6917" y="0"/>
                  </a:lnTo>
                  <a:cubicBezTo>
                    <a:pt x="7286" y="0"/>
                    <a:pt x="7589" y="303"/>
                    <a:pt x="7589" y="67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7" name="Google Shape;3782;p56"/>
            <p:cNvSpPr/>
            <p:nvPr/>
          </p:nvSpPr>
          <p:spPr>
            <a:xfrm>
              <a:off x="2022120" y="5104080"/>
              <a:ext cx="442440" cy="38880"/>
            </a:xfrm>
            <a:custGeom>
              <a:avLst/>
              <a:gdLst/>
              <a:ahLst/>
              <a:rect l="l" t="t" r="r" b="b"/>
              <a:pathLst>
                <a:path w="7587" h="673">
                  <a:moveTo>
                    <a:pt x="7587" y="673"/>
                  </a:moveTo>
                  <a:lnTo>
                    <a:pt x="1" y="673"/>
                  </a:lnTo>
                  <a:lnTo>
                    <a:pt x="1" y="673"/>
                  </a:lnTo>
                  <a:cubicBezTo>
                    <a:pt x="1" y="298"/>
                    <a:pt x="301" y="0"/>
                    <a:pt x="673" y="0"/>
                  </a:cubicBezTo>
                  <a:lnTo>
                    <a:pt x="6914" y="0"/>
                  </a:lnTo>
                  <a:cubicBezTo>
                    <a:pt x="7286" y="0"/>
                    <a:pt x="7587" y="298"/>
                    <a:pt x="7587" y="67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8" name="Google Shape;3783;p56"/>
            <p:cNvSpPr/>
            <p:nvPr/>
          </p:nvSpPr>
          <p:spPr>
            <a:xfrm>
              <a:off x="2996280" y="4049640"/>
              <a:ext cx="160560" cy="128160"/>
            </a:xfrm>
            <a:custGeom>
              <a:avLst/>
              <a:gdLst/>
              <a:ahLst/>
              <a:rect l="l" t="t" r="r" b="b"/>
              <a:pathLst>
                <a:path w="2758" h="2201">
                  <a:moveTo>
                    <a:pt x="2675" y="1"/>
                  </a:moveTo>
                  <a:lnTo>
                    <a:pt x="80" y="1"/>
                  </a:lnTo>
                  <a:cubicBezTo>
                    <a:pt x="35" y="1"/>
                    <a:pt x="1" y="38"/>
                    <a:pt x="1" y="80"/>
                  </a:cubicBezTo>
                  <a:lnTo>
                    <a:pt x="1" y="2201"/>
                  </a:lnTo>
                  <a:lnTo>
                    <a:pt x="2757" y="2201"/>
                  </a:lnTo>
                  <a:lnTo>
                    <a:pt x="2757" y="80"/>
                  </a:lnTo>
                  <a:cubicBezTo>
                    <a:pt x="2757" y="38"/>
                    <a:pt x="2723" y="1"/>
                    <a:pt x="267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9" name="Google Shape;3784;p56"/>
            <p:cNvSpPr/>
            <p:nvPr/>
          </p:nvSpPr>
          <p:spPr>
            <a:xfrm>
              <a:off x="2984760" y="4178160"/>
              <a:ext cx="183600" cy="26640"/>
            </a:xfrm>
            <a:custGeom>
              <a:avLst/>
              <a:gdLst/>
              <a:ahLst/>
              <a:rect l="l" t="t" r="r" b="b"/>
              <a:pathLst>
                <a:path w="3153" h="463">
                  <a:moveTo>
                    <a:pt x="3095" y="462"/>
                  </a:moveTo>
                  <a:lnTo>
                    <a:pt x="56" y="462"/>
                  </a:lnTo>
                  <a:cubicBezTo>
                    <a:pt x="25" y="462"/>
                    <a:pt x="1" y="436"/>
                    <a:pt x="1" y="407"/>
                  </a:cubicBezTo>
                  <a:lnTo>
                    <a:pt x="1" y="56"/>
                  </a:lnTo>
                  <a:cubicBezTo>
                    <a:pt x="1" y="24"/>
                    <a:pt x="27" y="0"/>
                    <a:pt x="56" y="0"/>
                  </a:cubicBezTo>
                  <a:lnTo>
                    <a:pt x="3095" y="0"/>
                  </a:lnTo>
                  <a:cubicBezTo>
                    <a:pt x="3127" y="0"/>
                    <a:pt x="3150" y="27"/>
                    <a:pt x="3150" y="56"/>
                  </a:cubicBezTo>
                  <a:lnTo>
                    <a:pt x="3150" y="407"/>
                  </a:lnTo>
                  <a:cubicBezTo>
                    <a:pt x="3153" y="436"/>
                    <a:pt x="3127" y="462"/>
                    <a:pt x="3095" y="46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80" name="Google Shape;3785;p56"/>
          <p:cNvGrpSpPr/>
          <p:nvPr/>
        </p:nvGrpSpPr>
        <p:grpSpPr>
          <a:xfrm>
            <a:off x="1058040" y="1897200"/>
            <a:ext cx="1211040" cy="1284480"/>
            <a:chOff x="1058040" y="1897200"/>
            <a:chExt cx="1211040" cy="1284480"/>
          </a:xfrm>
        </p:grpSpPr>
        <p:sp>
          <p:nvSpPr>
            <p:cNvPr id="1881" name="Google Shape;3786;p56"/>
            <p:cNvSpPr/>
            <p:nvPr/>
          </p:nvSpPr>
          <p:spPr>
            <a:xfrm flipH="1">
              <a:off x="1058040" y="1897200"/>
              <a:ext cx="1211040" cy="1284480"/>
            </a:xfrm>
            <a:custGeom>
              <a:avLst/>
              <a:gdLst/>
              <a:ahLst/>
              <a:rect l="l" t="t" r="r" b="b"/>
              <a:pathLst>
                <a:path w="13374" h="14185">
                  <a:moveTo>
                    <a:pt x="10751" y="1"/>
                  </a:moveTo>
                  <a:cubicBezTo>
                    <a:pt x="10681" y="1"/>
                    <a:pt x="10611" y="6"/>
                    <a:pt x="10541" y="18"/>
                  </a:cubicBezTo>
                  <a:cubicBezTo>
                    <a:pt x="10224" y="68"/>
                    <a:pt x="9910" y="295"/>
                    <a:pt x="9868" y="614"/>
                  </a:cubicBezTo>
                  <a:cubicBezTo>
                    <a:pt x="9858" y="677"/>
                    <a:pt x="9860" y="746"/>
                    <a:pt x="9831" y="801"/>
                  </a:cubicBezTo>
                  <a:cubicBezTo>
                    <a:pt x="9728" y="1009"/>
                    <a:pt x="9393" y="907"/>
                    <a:pt x="9211" y="1049"/>
                  </a:cubicBezTo>
                  <a:cubicBezTo>
                    <a:pt x="8879" y="1310"/>
                    <a:pt x="9446" y="1935"/>
                    <a:pt x="9153" y="2247"/>
                  </a:cubicBezTo>
                  <a:cubicBezTo>
                    <a:pt x="9105" y="2298"/>
                    <a:pt x="9038" y="2321"/>
                    <a:pt x="8970" y="2321"/>
                  </a:cubicBezTo>
                  <a:cubicBezTo>
                    <a:pt x="8829" y="2321"/>
                    <a:pt x="8681" y="2222"/>
                    <a:pt x="8668" y="2078"/>
                  </a:cubicBezTo>
                  <a:cubicBezTo>
                    <a:pt x="8658" y="1980"/>
                    <a:pt x="8700" y="1880"/>
                    <a:pt x="8694" y="1782"/>
                  </a:cubicBezTo>
                  <a:cubicBezTo>
                    <a:pt x="8681" y="1590"/>
                    <a:pt x="8497" y="1468"/>
                    <a:pt x="8328" y="1373"/>
                  </a:cubicBezTo>
                  <a:cubicBezTo>
                    <a:pt x="8024" y="1197"/>
                    <a:pt x="7711" y="1023"/>
                    <a:pt x="7365" y="973"/>
                  </a:cubicBezTo>
                  <a:cubicBezTo>
                    <a:pt x="7310" y="965"/>
                    <a:pt x="7254" y="961"/>
                    <a:pt x="7197" y="961"/>
                  </a:cubicBezTo>
                  <a:cubicBezTo>
                    <a:pt x="6900" y="961"/>
                    <a:pt x="6597" y="1069"/>
                    <a:pt x="6429" y="1310"/>
                  </a:cubicBezTo>
                  <a:cubicBezTo>
                    <a:pt x="6339" y="1434"/>
                    <a:pt x="6292" y="1598"/>
                    <a:pt x="6168" y="1690"/>
                  </a:cubicBezTo>
                  <a:cubicBezTo>
                    <a:pt x="6094" y="1748"/>
                    <a:pt x="5996" y="1774"/>
                    <a:pt x="5925" y="1832"/>
                  </a:cubicBezTo>
                  <a:cubicBezTo>
                    <a:pt x="5822" y="1917"/>
                    <a:pt x="5777" y="2049"/>
                    <a:pt x="5756" y="2175"/>
                  </a:cubicBezTo>
                  <a:cubicBezTo>
                    <a:pt x="5693" y="2576"/>
                    <a:pt x="5833" y="3004"/>
                    <a:pt x="6120" y="3291"/>
                  </a:cubicBezTo>
                  <a:cubicBezTo>
                    <a:pt x="5941" y="3304"/>
                    <a:pt x="5848" y="3534"/>
                    <a:pt x="5904" y="3703"/>
                  </a:cubicBezTo>
                  <a:cubicBezTo>
                    <a:pt x="5980" y="3937"/>
                    <a:pt x="6281" y="4001"/>
                    <a:pt x="6336" y="4214"/>
                  </a:cubicBezTo>
                  <a:cubicBezTo>
                    <a:pt x="6374" y="4360"/>
                    <a:pt x="6131" y="4689"/>
                    <a:pt x="6054" y="4689"/>
                  </a:cubicBezTo>
                  <a:cubicBezTo>
                    <a:pt x="6044" y="4689"/>
                    <a:pt x="6037" y="4684"/>
                    <a:pt x="6033" y="4673"/>
                  </a:cubicBezTo>
                  <a:cubicBezTo>
                    <a:pt x="5917" y="4307"/>
                    <a:pt x="5585" y="4022"/>
                    <a:pt x="5205" y="3966"/>
                  </a:cubicBezTo>
                  <a:cubicBezTo>
                    <a:pt x="5158" y="3959"/>
                    <a:pt x="5111" y="3956"/>
                    <a:pt x="5064" y="3956"/>
                  </a:cubicBezTo>
                  <a:cubicBezTo>
                    <a:pt x="4731" y="3956"/>
                    <a:pt x="4398" y="4124"/>
                    <a:pt x="4210" y="4402"/>
                  </a:cubicBezTo>
                  <a:cubicBezTo>
                    <a:pt x="4078" y="4597"/>
                    <a:pt x="4026" y="4876"/>
                    <a:pt x="4181" y="5048"/>
                  </a:cubicBezTo>
                  <a:cubicBezTo>
                    <a:pt x="3601" y="5401"/>
                    <a:pt x="3514" y="6227"/>
                    <a:pt x="3894" y="6754"/>
                  </a:cubicBezTo>
                  <a:cubicBezTo>
                    <a:pt x="3179" y="6789"/>
                    <a:pt x="3192" y="7759"/>
                    <a:pt x="3406" y="8266"/>
                  </a:cubicBezTo>
                  <a:cubicBezTo>
                    <a:pt x="3166" y="7831"/>
                    <a:pt x="2671" y="7553"/>
                    <a:pt x="2177" y="7553"/>
                  </a:cubicBezTo>
                  <a:cubicBezTo>
                    <a:pt x="2078" y="7553"/>
                    <a:pt x="1978" y="7564"/>
                    <a:pt x="1881" y="7588"/>
                  </a:cubicBezTo>
                  <a:cubicBezTo>
                    <a:pt x="1617" y="7650"/>
                    <a:pt x="1352" y="7875"/>
                    <a:pt x="1303" y="8118"/>
                  </a:cubicBezTo>
                  <a:lnTo>
                    <a:pt x="1303" y="8118"/>
                  </a:lnTo>
                  <a:cubicBezTo>
                    <a:pt x="1272" y="8091"/>
                    <a:pt x="1234" y="8071"/>
                    <a:pt x="1193" y="8065"/>
                  </a:cubicBezTo>
                  <a:cubicBezTo>
                    <a:pt x="1180" y="8064"/>
                    <a:pt x="1168" y="8063"/>
                    <a:pt x="1155" y="8063"/>
                  </a:cubicBezTo>
                  <a:cubicBezTo>
                    <a:pt x="1025" y="8063"/>
                    <a:pt x="904" y="8148"/>
                    <a:pt x="808" y="8237"/>
                  </a:cubicBezTo>
                  <a:cubicBezTo>
                    <a:pt x="613" y="8421"/>
                    <a:pt x="460" y="8661"/>
                    <a:pt x="433" y="8930"/>
                  </a:cubicBezTo>
                  <a:cubicBezTo>
                    <a:pt x="404" y="9199"/>
                    <a:pt x="533" y="9490"/>
                    <a:pt x="779" y="9603"/>
                  </a:cubicBezTo>
                  <a:cubicBezTo>
                    <a:pt x="309" y="9774"/>
                    <a:pt x="1" y="10297"/>
                    <a:pt x="82" y="10790"/>
                  </a:cubicBezTo>
                  <a:cubicBezTo>
                    <a:pt x="164" y="11278"/>
                    <a:pt x="626" y="11676"/>
                    <a:pt x="1124" y="11687"/>
                  </a:cubicBezTo>
                  <a:cubicBezTo>
                    <a:pt x="916" y="11937"/>
                    <a:pt x="1095" y="12391"/>
                    <a:pt x="1417" y="12431"/>
                  </a:cubicBezTo>
                  <a:cubicBezTo>
                    <a:pt x="1494" y="12441"/>
                    <a:pt x="1633" y="12441"/>
                    <a:pt x="1786" y="12446"/>
                  </a:cubicBezTo>
                  <a:cubicBezTo>
                    <a:pt x="2285" y="12470"/>
                    <a:pt x="2989" y="12563"/>
                    <a:pt x="2667" y="13243"/>
                  </a:cubicBezTo>
                  <a:cubicBezTo>
                    <a:pt x="2604" y="13370"/>
                    <a:pt x="2440" y="13475"/>
                    <a:pt x="2480" y="13615"/>
                  </a:cubicBezTo>
                  <a:cubicBezTo>
                    <a:pt x="2522" y="13773"/>
                    <a:pt x="2791" y="13779"/>
                    <a:pt x="2818" y="13942"/>
                  </a:cubicBezTo>
                  <a:cubicBezTo>
                    <a:pt x="2839" y="14063"/>
                    <a:pt x="2699" y="14143"/>
                    <a:pt x="2586" y="14185"/>
                  </a:cubicBezTo>
                  <a:cubicBezTo>
                    <a:pt x="2810" y="14145"/>
                    <a:pt x="3034" y="14103"/>
                    <a:pt x="3258" y="14063"/>
                  </a:cubicBezTo>
                  <a:cubicBezTo>
                    <a:pt x="3105" y="13902"/>
                    <a:pt x="3142" y="13604"/>
                    <a:pt x="3329" y="13486"/>
                  </a:cubicBezTo>
                  <a:cubicBezTo>
                    <a:pt x="3696" y="13259"/>
                    <a:pt x="4202" y="12869"/>
                    <a:pt x="4131" y="12359"/>
                  </a:cubicBezTo>
                  <a:cubicBezTo>
                    <a:pt x="4114" y="12238"/>
                    <a:pt x="4016" y="12101"/>
                    <a:pt x="3908" y="12101"/>
                  </a:cubicBezTo>
                  <a:cubicBezTo>
                    <a:pt x="3888" y="12101"/>
                    <a:pt x="3867" y="12106"/>
                    <a:pt x="3846" y="12117"/>
                  </a:cubicBezTo>
                  <a:cubicBezTo>
                    <a:pt x="3997" y="11995"/>
                    <a:pt x="3925" y="11740"/>
                    <a:pt x="3775" y="11621"/>
                  </a:cubicBezTo>
                  <a:cubicBezTo>
                    <a:pt x="3681" y="11547"/>
                    <a:pt x="3562" y="11510"/>
                    <a:pt x="3442" y="11510"/>
                  </a:cubicBezTo>
                  <a:cubicBezTo>
                    <a:pt x="3373" y="11510"/>
                    <a:pt x="3304" y="11522"/>
                    <a:pt x="3240" y="11547"/>
                  </a:cubicBezTo>
                  <a:cubicBezTo>
                    <a:pt x="3066" y="11621"/>
                    <a:pt x="2934" y="11784"/>
                    <a:pt x="2907" y="11972"/>
                  </a:cubicBezTo>
                  <a:cubicBezTo>
                    <a:pt x="2836" y="11819"/>
                    <a:pt x="2762" y="11660"/>
                    <a:pt x="2691" y="11505"/>
                  </a:cubicBezTo>
                  <a:cubicBezTo>
                    <a:pt x="2928" y="11415"/>
                    <a:pt x="2989" y="11046"/>
                    <a:pt x="2797" y="10882"/>
                  </a:cubicBezTo>
                  <a:lnTo>
                    <a:pt x="2797" y="10882"/>
                  </a:lnTo>
                  <a:cubicBezTo>
                    <a:pt x="2849" y="10893"/>
                    <a:pt x="2902" y="10898"/>
                    <a:pt x="2955" y="10898"/>
                  </a:cubicBezTo>
                  <a:cubicBezTo>
                    <a:pt x="3160" y="10898"/>
                    <a:pt x="3365" y="10820"/>
                    <a:pt x="3514" y="10679"/>
                  </a:cubicBezTo>
                  <a:cubicBezTo>
                    <a:pt x="3846" y="10371"/>
                    <a:pt x="3672" y="9885"/>
                    <a:pt x="4121" y="9661"/>
                  </a:cubicBezTo>
                  <a:cubicBezTo>
                    <a:pt x="4379" y="9529"/>
                    <a:pt x="4683" y="9519"/>
                    <a:pt x="4954" y="9424"/>
                  </a:cubicBezTo>
                  <a:cubicBezTo>
                    <a:pt x="5424" y="9260"/>
                    <a:pt x="5796" y="8780"/>
                    <a:pt x="5724" y="8289"/>
                  </a:cubicBezTo>
                  <a:cubicBezTo>
                    <a:pt x="5666" y="7920"/>
                    <a:pt x="5381" y="7561"/>
                    <a:pt x="5521" y="7216"/>
                  </a:cubicBezTo>
                  <a:cubicBezTo>
                    <a:pt x="5637" y="6939"/>
                    <a:pt x="5967" y="6836"/>
                    <a:pt x="6220" y="6678"/>
                  </a:cubicBezTo>
                  <a:cubicBezTo>
                    <a:pt x="6476" y="6520"/>
                    <a:pt x="6669" y="6129"/>
                    <a:pt x="6439" y="5942"/>
                  </a:cubicBezTo>
                  <a:lnTo>
                    <a:pt x="6439" y="5942"/>
                  </a:lnTo>
                  <a:cubicBezTo>
                    <a:pt x="6466" y="5944"/>
                    <a:pt x="6494" y="5945"/>
                    <a:pt x="6521" y="5945"/>
                  </a:cubicBezTo>
                  <a:cubicBezTo>
                    <a:pt x="7174" y="5945"/>
                    <a:pt x="7781" y="5347"/>
                    <a:pt x="7763" y="4689"/>
                  </a:cubicBezTo>
                  <a:lnTo>
                    <a:pt x="7763" y="4689"/>
                  </a:lnTo>
                  <a:cubicBezTo>
                    <a:pt x="7947" y="4823"/>
                    <a:pt x="8211" y="4891"/>
                    <a:pt x="8482" y="4891"/>
                  </a:cubicBezTo>
                  <a:cubicBezTo>
                    <a:pt x="9027" y="4891"/>
                    <a:pt x="9601" y="4616"/>
                    <a:pt x="9615" y="4043"/>
                  </a:cubicBezTo>
                  <a:lnTo>
                    <a:pt x="9615" y="4043"/>
                  </a:lnTo>
                  <a:cubicBezTo>
                    <a:pt x="9608" y="4361"/>
                    <a:pt x="9795" y="4676"/>
                    <a:pt x="10079" y="4821"/>
                  </a:cubicBezTo>
                  <a:cubicBezTo>
                    <a:pt x="10199" y="4884"/>
                    <a:pt x="10335" y="4915"/>
                    <a:pt x="10471" y="4915"/>
                  </a:cubicBezTo>
                  <a:cubicBezTo>
                    <a:pt x="10654" y="4915"/>
                    <a:pt x="10838" y="4859"/>
                    <a:pt x="10987" y="4750"/>
                  </a:cubicBezTo>
                  <a:cubicBezTo>
                    <a:pt x="11075" y="4770"/>
                    <a:pt x="11166" y="4779"/>
                    <a:pt x="11256" y="4779"/>
                  </a:cubicBezTo>
                  <a:cubicBezTo>
                    <a:pt x="11584" y="4779"/>
                    <a:pt x="11912" y="4652"/>
                    <a:pt x="12147" y="4423"/>
                  </a:cubicBezTo>
                  <a:cubicBezTo>
                    <a:pt x="12451" y="4132"/>
                    <a:pt x="12588" y="3684"/>
                    <a:pt x="12506" y="3273"/>
                  </a:cubicBezTo>
                  <a:cubicBezTo>
                    <a:pt x="12730" y="3167"/>
                    <a:pt x="12957" y="3043"/>
                    <a:pt x="13118" y="2853"/>
                  </a:cubicBezTo>
                  <a:cubicBezTo>
                    <a:pt x="13284" y="2661"/>
                    <a:pt x="13374" y="2392"/>
                    <a:pt x="13287" y="2157"/>
                  </a:cubicBezTo>
                  <a:cubicBezTo>
                    <a:pt x="13223" y="1975"/>
                    <a:pt x="13033" y="1839"/>
                    <a:pt x="12846" y="1839"/>
                  </a:cubicBezTo>
                  <a:cubicBezTo>
                    <a:pt x="12792" y="1839"/>
                    <a:pt x="12738" y="1850"/>
                    <a:pt x="12688" y="1875"/>
                  </a:cubicBezTo>
                  <a:cubicBezTo>
                    <a:pt x="12833" y="1500"/>
                    <a:pt x="12535" y="1033"/>
                    <a:pt x="12137" y="1004"/>
                  </a:cubicBezTo>
                  <a:cubicBezTo>
                    <a:pt x="12295" y="849"/>
                    <a:pt x="12242" y="561"/>
                    <a:pt x="12087" y="405"/>
                  </a:cubicBezTo>
                  <a:cubicBezTo>
                    <a:pt x="11931" y="252"/>
                    <a:pt x="11704" y="186"/>
                    <a:pt x="11490" y="128"/>
                  </a:cubicBezTo>
                  <a:cubicBezTo>
                    <a:pt x="11248" y="65"/>
                    <a:pt x="10999" y="1"/>
                    <a:pt x="1075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2" name="Google Shape;3787;p56"/>
            <p:cNvSpPr/>
            <p:nvPr/>
          </p:nvSpPr>
          <p:spPr>
            <a:xfrm flipH="1">
              <a:off x="1089720" y="2095920"/>
              <a:ext cx="1066320" cy="1058400"/>
            </a:xfrm>
            <a:custGeom>
              <a:avLst/>
              <a:gdLst/>
              <a:ahLst/>
              <a:rect l="l" t="t" r="r" b="b"/>
              <a:pathLst>
                <a:path w="11779" h="11689">
                  <a:moveTo>
                    <a:pt x="10786" y="0"/>
                  </a:moveTo>
                  <a:cubicBezTo>
                    <a:pt x="10277" y="0"/>
                    <a:pt x="9715" y="297"/>
                    <a:pt x="9713" y="916"/>
                  </a:cubicBezTo>
                  <a:cubicBezTo>
                    <a:pt x="9707" y="990"/>
                    <a:pt x="9715" y="1061"/>
                    <a:pt x="9678" y="1122"/>
                  </a:cubicBezTo>
                  <a:cubicBezTo>
                    <a:pt x="9644" y="1174"/>
                    <a:pt x="9585" y="1197"/>
                    <a:pt x="9522" y="1197"/>
                  </a:cubicBezTo>
                  <a:cubicBezTo>
                    <a:pt x="9468" y="1197"/>
                    <a:pt x="9411" y="1180"/>
                    <a:pt x="9364" y="1151"/>
                  </a:cubicBezTo>
                  <a:cubicBezTo>
                    <a:pt x="9269" y="1088"/>
                    <a:pt x="9201" y="990"/>
                    <a:pt x="9111" y="913"/>
                  </a:cubicBezTo>
                  <a:cubicBezTo>
                    <a:pt x="9006" y="824"/>
                    <a:pt x="8870" y="782"/>
                    <a:pt x="8733" y="782"/>
                  </a:cubicBezTo>
                  <a:cubicBezTo>
                    <a:pt x="8514" y="782"/>
                    <a:pt x="8292" y="889"/>
                    <a:pt x="8185" y="1082"/>
                  </a:cubicBezTo>
                  <a:cubicBezTo>
                    <a:pt x="8120" y="1006"/>
                    <a:pt x="8018" y="963"/>
                    <a:pt x="7916" y="963"/>
                  </a:cubicBezTo>
                  <a:cubicBezTo>
                    <a:pt x="7870" y="963"/>
                    <a:pt x="7824" y="972"/>
                    <a:pt x="7782" y="990"/>
                  </a:cubicBezTo>
                  <a:cubicBezTo>
                    <a:pt x="7647" y="1045"/>
                    <a:pt x="7555" y="1193"/>
                    <a:pt x="7568" y="1341"/>
                  </a:cubicBezTo>
                  <a:cubicBezTo>
                    <a:pt x="7519" y="931"/>
                    <a:pt x="7273" y="773"/>
                    <a:pt x="6992" y="773"/>
                  </a:cubicBezTo>
                  <a:cubicBezTo>
                    <a:pt x="6673" y="773"/>
                    <a:pt x="6307" y="976"/>
                    <a:pt x="6131" y="1246"/>
                  </a:cubicBezTo>
                  <a:cubicBezTo>
                    <a:pt x="5914" y="1575"/>
                    <a:pt x="5775" y="2066"/>
                    <a:pt x="6075" y="2322"/>
                  </a:cubicBezTo>
                  <a:cubicBezTo>
                    <a:pt x="6068" y="2321"/>
                    <a:pt x="6062" y="2321"/>
                    <a:pt x="6055" y="2321"/>
                  </a:cubicBezTo>
                  <a:cubicBezTo>
                    <a:pt x="5818" y="2321"/>
                    <a:pt x="5830" y="2741"/>
                    <a:pt x="5640" y="2908"/>
                  </a:cubicBezTo>
                  <a:cubicBezTo>
                    <a:pt x="5577" y="2963"/>
                    <a:pt x="5492" y="2987"/>
                    <a:pt x="5413" y="3010"/>
                  </a:cubicBezTo>
                  <a:cubicBezTo>
                    <a:pt x="5197" y="3068"/>
                    <a:pt x="4981" y="3129"/>
                    <a:pt x="4762" y="3187"/>
                  </a:cubicBezTo>
                  <a:cubicBezTo>
                    <a:pt x="4692" y="3133"/>
                    <a:pt x="4608" y="3110"/>
                    <a:pt x="4522" y="3110"/>
                  </a:cubicBezTo>
                  <a:cubicBezTo>
                    <a:pt x="4396" y="3110"/>
                    <a:pt x="4266" y="3160"/>
                    <a:pt x="4166" y="3240"/>
                  </a:cubicBezTo>
                  <a:cubicBezTo>
                    <a:pt x="3997" y="3377"/>
                    <a:pt x="3899" y="3577"/>
                    <a:pt x="3807" y="3773"/>
                  </a:cubicBezTo>
                  <a:cubicBezTo>
                    <a:pt x="3635" y="4123"/>
                    <a:pt x="3522" y="4659"/>
                    <a:pt x="3883" y="4817"/>
                  </a:cubicBezTo>
                  <a:cubicBezTo>
                    <a:pt x="3440" y="4857"/>
                    <a:pt x="3055" y="5184"/>
                    <a:pt x="2886" y="5585"/>
                  </a:cubicBezTo>
                  <a:cubicBezTo>
                    <a:pt x="2810" y="5759"/>
                    <a:pt x="2860" y="6062"/>
                    <a:pt x="2762" y="6207"/>
                  </a:cubicBezTo>
                  <a:cubicBezTo>
                    <a:pt x="2659" y="6358"/>
                    <a:pt x="2398" y="6371"/>
                    <a:pt x="2256" y="6492"/>
                  </a:cubicBezTo>
                  <a:cubicBezTo>
                    <a:pt x="1984" y="6730"/>
                    <a:pt x="1879" y="7149"/>
                    <a:pt x="2005" y="7489"/>
                  </a:cubicBezTo>
                  <a:cubicBezTo>
                    <a:pt x="1957" y="7475"/>
                    <a:pt x="1909" y="7469"/>
                    <a:pt x="1860" y="7469"/>
                  </a:cubicBezTo>
                  <a:cubicBezTo>
                    <a:pt x="1528" y="7469"/>
                    <a:pt x="1203" y="7771"/>
                    <a:pt x="1219" y="8112"/>
                  </a:cubicBezTo>
                  <a:cubicBezTo>
                    <a:pt x="1059" y="8032"/>
                    <a:pt x="816" y="7943"/>
                    <a:pt x="595" y="7943"/>
                  </a:cubicBezTo>
                  <a:cubicBezTo>
                    <a:pt x="463" y="7943"/>
                    <a:pt x="339" y="7974"/>
                    <a:pt x="243" y="8059"/>
                  </a:cubicBezTo>
                  <a:cubicBezTo>
                    <a:pt x="73" y="8207"/>
                    <a:pt x="157" y="8661"/>
                    <a:pt x="229" y="8661"/>
                  </a:cubicBezTo>
                  <a:cubicBezTo>
                    <a:pt x="234" y="8661"/>
                    <a:pt x="239" y="8659"/>
                    <a:pt x="243" y="8655"/>
                  </a:cubicBezTo>
                  <a:lnTo>
                    <a:pt x="243" y="8655"/>
                  </a:lnTo>
                  <a:cubicBezTo>
                    <a:pt x="67" y="8821"/>
                    <a:pt x="1" y="9098"/>
                    <a:pt x="90" y="9322"/>
                  </a:cubicBezTo>
                  <a:cubicBezTo>
                    <a:pt x="180" y="9547"/>
                    <a:pt x="415" y="9707"/>
                    <a:pt x="655" y="9707"/>
                  </a:cubicBezTo>
                  <a:cubicBezTo>
                    <a:pt x="615" y="9707"/>
                    <a:pt x="689" y="9892"/>
                    <a:pt x="842" y="10021"/>
                  </a:cubicBezTo>
                  <a:cubicBezTo>
                    <a:pt x="921" y="10090"/>
                    <a:pt x="1022" y="10141"/>
                    <a:pt x="1135" y="10141"/>
                  </a:cubicBezTo>
                  <a:cubicBezTo>
                    <a:pt x="1157" y="10141"/>
                    <a:pt x="1180" y="10139"/>
                    <a:pt x="1203" y="10135"/>
                  </a:cubicBezTo>
                  <a:cubicBezTo>
                    <a:pt x="1454" y="10100"/>
                    <a:pt x="1660" y="9876"/>
                    <a:pt x="1900" y="9845"/>
                  </a:cubicBezTo>
                  <a:lnTo>
                    <a:pt x="1900" y="9845"/>
                  </a:lnTo>
                  <a:cubicBezTo>
                    <a:pt x="1847" y="10042"/>
                    <a:pt x="1915" y="10355"/>
                    <a:pt x="2167" y="10355"/>
                  </a:cubicBezTo>
                  <a:cubicBezTo>
                    <a:pt x="2178" y="10355"/>
                    <a:pt x="2189" y="10355"/>
                    <a:pt x="2200" y="10354"/>
                  </a:cubicBezTo>
                  <a:lnTo>
                    <a:pt x="2200" y="10354"/>
                  </a:lnTo>
                  <a:cubicBezTo>
                    <a:pt x="2053" y="10457"/>
                    <a:pt x="1979" y="10662"/>
                    <a:pt x="2037" y="10839"/>
                  </a:cubicBezTo>
                  <a:cubicBezTo>
                    <a:pt x="2092" y="11013"/>
                    <a:pt x="1172" y="11343"/>
                    <a:pt x="1768" y="11688"/>
                  </a:cubicBezTo>
                  <a:cubicBezTo>
                    <a:pt x="2105" y="11237"/>
                    <a:pt x="2973" y="10834"/>
                    <a:pt x="2878" y="10164"/>
                  </a:cubicBezTo>
                  <a:cubicBezTo>
                    <a:pt x="2863" y="10042"/>
                    <a:pt x="2766" y="9908"/>
                    <a:pt x="2659" y="9908"/>
                  </a:cubicBezTo>
                  <a:cubicBezTo>
                    <a:pt x="2638" y="9908"/>
                    <a:pt x="2617" y="9913"/>
                    <a:pt x="2596" y="9924"/>
                  </a:cubicBezTo>
                  <a:cubicBezTo>
                    <a:pt x="2744" y="9802"/>
                    <a:pt x="2675" y="9547"/>
                    <a:pt x="2522" y="9425"/>
                  </a:cubicBezTo>
                  <a:cubicBezTo>
                    <a:pt x="2429" y="9353"/>
                    <a:pt x="2310" y="9316"/>
                    <a:pt x="2191" y="9316"/>
                  </a:cubicBezTo>
                  <a:cubicBezTo>
                    <a:pt x="2122" y="9316"/>
                    <a:pt x="2053" y="9329"/>
                    <a:pt x="1989" y="9354"/>
                  </a:cubicBezTo>
                  <a:cubicBezTo>
                    <a:pt x="1815" y="9425"/>
                    <a:pt x="1683" y="9591"/>
                    <a:pt x="1657" y="9779"/>
                  </a:cubicBezTo>
                  <a:cubicBezTo>
                    <a:pt x="1583" y="9623"/>
                    <a:pt x="1512" y="9465"/>
                    <a:pt x="1438" y="9312"/>
                  </a:cubicBezTo>
                  <a:cubicBezTo>
                    <a:pt x="1676" y="9222"/>
                    <a:pt x="1739" y="8853"/>
                    <a:pt x="1544" y="8687"/>
                  </a:cubicBezTo>
                  <a:lnTo>
                    <a:pt x="1544" y="8687"/>
                  </a:lnTo>
                  <a:cubicBezTo>
                    <a:pt x="1596" y="8698"/>
                    <a:pt x="1649" y="8703"/>
                    <a:pt x="1702" y="8703"/>
                  </a:cubicBezTo>
                  <a:cubicBezTo>
                    <a:pt x="1907" y="8703"/>
                    <a:pt x="2113" y="8624"/>
                    <a:pt x="2264" y="8486"/>
                  </a:cubicBezTo>
                  <a:cubicBezTo>
                    <a:pt x="2596" y="8178"/>
                    <a:pt x="2422" y="7692"/>
                    <a:pt x="2870" y="7468"/>
                  </a:cubicBezTo>
                  <a:cubicBezTo>
                    <a:pt x="3126" y="7336"/>
                    <a:pt x="3430" y="7326"/>
                    <a:pt x="3704" y="7231"/>
                  </a:cubicBezTo>
                  <a:cubicBezTo>
                    <a:pt x="4171" y="7065"/>
                    <a:pt x="4545" y="6587"/>
                    <a:pt x="4471" y="6096"/>
                  </a:cubicBezTo>
                  <a:cubicBezTo>
                    <a:pt x="4416" y="5727"/>
                    <a:pt x="4129" y="5368"/>
                    <a:pt x="4271" y="5020"/>
                  </a:cubicBezTo>
                  <a:cubicBezTo>
                    <a:pt x="4387" y="4743"/>
                    <a:pt x="4717" y="4643"/>
                    <a:pt x="4970" y="4485"/>
                  </a:cubicBezTo>
                  <a:cubicBezTo>
                    <a:pt x="5223" y="4327"/>
                    <a:pt x="5418" y="3936"/>
                    <a:pt x="5186" y="3749"/>
                  </a:cubicBezTo>
                  <a:lnTo>
                    <a:pt x="5186" y="3749"/>
                  </a:lnTo>
                  <a:cubicBezTo>
                    <a:pt x="5214" y="3751"/>
                    <a:pt x="5241" y="3752"/>
                    <a:pt x="5268" y="3752"/>
                  </a:cubicBezTo>
                  <a:cubicBezTo>
                    <a:pt x="5921" y="3752"/>
                    <a:pt x="6528" y="3154"/>
                    <a:pt x="6513" y="2496"/>
                  </a:cubicBezTo>
                  <a:lnTo>
                    <a:pt x="6513" y="2496"/>
                  </a:lnTo>
                  <a:cubicBezTo>
                    <a:pt x="6697" y="2629"/>
                    <a:pt x="6961" y="2697"/>
                    <a:pt x="7232" y="2697"/>
                  </a:cubicBezTo>
                  <a:cubicBezTo>
                    <a:pt x="7777" y="2697"/>
                    <a:pt x="8352" y="2422"/>
                    <a:pt x="8362" y="1847"/>
                  </a:cubicBezTo>
                  <a:lnTo>
                    <a:pt x="8362" y="1847"/>
                  </a:lnTo>
                  <a:cubicBezTo>
                    <a:pt x="8357" y="2166"/>
                    <a:pt x="8544" y="2483"/>
                    <a:pt x="8826" y="2628"/>
                  </a:cubicBezTo>
                  <a:cubicBezTo>
                    <a:pt x="8947" y="2691"/>
                    <a:pt x="9083" y="2721"/>
                    <a:pt x="9219" y="2721"/>
                  </a:cubicBezTo>
                  <a:cubicBezTo>
                    <a:pt x="9403" y="2721"/>
                    <a:pt x="9586" y="2665"/>
                    <a:pt x="9734" y="2554"/>
                  </a:cubicBezTo>
                  <a:cubicBezTo>
                    <a:pt x="9823" y="2574"/>
                    <a:pt x="9915" y="2584"/>
                    <a:pt x="10006" y="2584"/>
                  </a:cubicBezTo>
                  <a:cubicBezTo>
                    <a:pt x="10333" y="2584"/>
                    <a:pt x="10659" y="2458"/>
                    <a:pt x="10894" y="2230"/>
                  </a:cubicBezTo>
                  <a:cubicBezTo>
                    <a:pt x="11060" y="2071"/>
                    <a:pt x="11169" y="1868"/>
                    <a:pt x="11232" y="1652"/>
                  </a:cubicBezTo>
                  <a:cubicBezTo>
                    <a:pt x="11264" y="1544"/>
                    <a:pt x="11232" y="1364"/>
                    <a:pt x="11274" y="1270"/>
                  </a:cubicBezTo>
                  <a:cubicBezTo>
                    <a:pt x="11330" y="1138"/>
                    <a:pt x="11480" y="1032"/>
                    <a:pt x="11525" y="919"/>
                  </a:cubicBezTo>
                  <a:cubicBezTo>
                    <a:pt x="11779" y="315"/>
                    <a:pt x="11310" y="0"/>
                    <a:pt x="1078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83" name="Google Shape;3788;p56"/>
          <p:cNvGrpSpPr/>
          <p:nvPr/>
        </p:nvGrpSpPr>
        <p:grpSpPr>
          <a:xfrm>
            <a:off x="-374400" y="1216440"/>
            <a:ext cx="1558440" cy="1653120"/>
            <a:chOff x="-374400" y="1216440"/>
            <a:chExt cx="1558440" cy="1653120"/>
          </a:xfrm>
        </p:grpSpPr>
        <p:sp>
          <p:nvSpPr>
            <p:cNvPr id="1884" name="Google Shape;3789;p56"/>
            <p:cNvSpPr/>
            <p:nvPr/>
          </p:nvSpPr>
          <p:spPr>
            <a:xfrm flipH="1">
              <a:off x="-374760" y="1216440"/>
              <a:ext cx="1558440" cy="1653120"/>
            </a:xfrm>
            <a:custGeom>
              <a:avLst/>
              <a:gdLst/>
              <a:ahLst/>
              <a:rect l="l" t="t" r="r" b="b"/>
              <a:pathLst>
                <a:path w="13374" h="14185">
                  <a:moveTo>
                    <a:pt x="10751" y="1"/>
                  </a:moveTo>
                  <a:cubicBezTo>
                    <a:pt x="10681" y="1"/>
                    <a:pt x="10611" y="6"/>
                    <a:pt x="10541" y="18"/>
                  </a:cubicBezTo>
                  <a:cubicBezTo>
                    <a:pt x="10224" y="68"/>
                    <a:pt x="9910" y="295"/>
                    <a:pt x="9868" y="614"/>
                  </a:cubicBezTo>
                  <a:cubicBezTo>
                    <a:pt x="9858" y="677"/>
                    <a:pt x="9860" y="746"/>
                    <a:pt x="9831" y="801"/>
                  </a:cubicBezTo>
                  <a:cubicBezTo>
                    <a:pt x="9728" y="1009"/>
                    <a:pt x="9393" y="907"/>
                    <a:pt x="9211" y="1049"/>
                  </a:cubicBezTo>
                  <a:cubicBezTo>
                    <a:pt x="8879" y="1310"/>
                    <a:pt x="9446" y="1935"/>
                    <a:pt x="9153" y="2247"/>
                  </a:cubicBezTo>
                  <a:cubicBezTo>
                    <a:pt x="9105" y="2298"/>
                    <a:pt x="9038" y="2321"/>
                    <a:pt x="8970" y="2321"/>
                  </a:cubicBezTo>
                  <a:cubicBezTo>
                    <a:pt x="8829" y="2321"/>
                    <a:pt x="8681" y="2222"/>
                    <a:pt x="8668" y="2078"/>
                  </a:cubicBezTo>
                  <a:cubicBezTo>
                    <a:pt x="8658" y="1980"/>
                    <a:pt x="8700" y="1880"/>
                    <a:pt x="8694" y="1782"/>
                  </a:cubicBezTo>
                  <a:cubicBezTo>
                    <a:pt x="8681" y="1590"/>
                    <a:pt x="8497" y="1468"/>
                    <a:pt x="8328" y="1373"/>
                  </a:cubicBezTo>
                  <a:cubicBezTo>
                    <a:pt x="8024" y="1197"/>
                    <a:pt x="7711" y="1023"/>
                    <a:pt x="7365" y="973"/>
                  </a:cubicBezTo>
                  <a:cubicBezTo>
                    <a:pt x="7310" y="965"/>
                    <a:pt x="7254" y="961"/>
                    <a:pt x="7197" y="961"/>
                  </a:cubicBezTo>
                  <a:cubicBezTo>
                    <a:pt x="6900" y="961"/>
                    <a:pt x="6597" y="1069"/>
                    <a:pt x="6429" y="1310"/>
                  </a:cubicBezTo>
                  <a:cubicBezTo>
                    <a:pt x="6339" y="1434"/>
                    <a:pt x="6292" y="1598"/>
                    <a:pt x="6168" y="1690"/>
                  </a:cubicBezTo>
                  <a:cubicBezTo>
                    <a:pt x="6094" y="1748"/>
                    <a:pt x="5996" y="1774"/>
                    <a:pt x="5925" y="1832"/>
                  </a:cubicBezTo>
                  <a:cubicBezTo>
                    <a:pt x="5822" y="1917"/>
                    <a:pt x="5777" y="2049"/>
                    <a:pt x="5756" y="2175"/>
                  </a:cubicBezTo>
                  <a:cubicBezTo>
                    <a:pt x="5693" y="2576"/>
                    <a:pt x="5833" y="3004"/>
                    <a:pt x="6120" y="3291"/>
                  </a:cubicBezTo>
                  <a:cubicBezTo>
                    <a:pt x="5941" y="3304"/>
                    <a:pt x="5848" y="3534"/>
                    <a:pt x="5904" y="3703"/>
                  </a:cubicBezTo>
                  <a:cubicBezTo>
                    <a:pt x="5980" y="3937"/>
                    <a:pt x="6281" y="4001"/>
                    <a:pt x="6336" y="4214"/>
                  </a:cubicBezTo>
                  <a:cubicBezTo>
                    <a:pt x="6374" y="4360"/>
                    <a:pt x="6131" y="4689"/>
                    <a:pt x="6054" y="4689"/>
                  </a:cubicBezTo>
                  <a:cubicBezTo>
                    <a:pt x="6044" y="4689"/>
                    <a:pt x="6037" y="4684"/>
                    <a:pt x="6033" y="4673"/>
                  </a:cubicBezTo>
                  <a:cubicBezTo>
                    <a:pt x="5917" y="4307"/>
                    <a:pt x="5585" y="4022"/>
                    <a:pt x="5205" y="3966"/>
                  </a:cubicBezTo>
                  <a:cubicBezTo>
                    <a:pt x="5158" y="3959"/>
                    <a:pt x="5111" y="3956"/>
                    <a:pt x="5064" y="3956"/>
                  </a:cubicBezTo>
                  <a:cubicBezTo>
                    <a:pt x="4731" y="3956"/>
                    <a:pt x="4398" y="4124"/>
                    <a:pt x="4210" y="4402"/>
                  </a:cubicBezTo>
                  <a:cubicBezTo>
                    <a:pt x="4078" y="4597"/>
                    <a:pt x="4026" y="4876"/>
                    <a:pt x="4181" y="5048"/>
                  </a:cubicBezTo>
                  <a:cubicBezTo>
                    <a:pt x="3601" y="5401"/>
                    <a:pt x="3514" y="6227"/>
                    <a:pt x="3894" y="6754"/>
                  </a:cubicBezTo>
                  <a:cubicBezTo>
                    <a:pt x="3179" y="6789"/>
                    <a:pt x="3192" y="7759"/>
                    <a:pt x="3406" y="8266"/>
                  </a:cubicBezTo>
                  <a:cubicBezTo>
                    <a:pt x="3166" y="7831"/>
                    <a:pt x="2671" y="7553"/>
                    <a:pt x="2177" y="7553"/>
                  </a:cubicBezTo>
                  <a:cubicBezTo>
                    <a:pt x="2078" y="7553"/>
                    <a:pt x="1978" y="7564"/>
                    <a:pt x="1881" y="7588"/>
                  </a:cubicBezTo>
                  <a:cubicBezTo>
                    <a:pt x="1617" y="7650"/>
                    <a:pt x="1352" y="7875"/>
                    <a:pt x="1303" y="8118"/>
                  </a:cubicBezTo>
                  <a:lnTo>
                    <a:pt x="1303" y="8118"/>
                  </a:lnTo>
                  <a:cubicBezTo>
                    <a:pt x="1272" y="8091"/>
                    <a:pt x="1234" y="8071"/>
                    <a:pt x="1193" y="8065"/>
                  </a:cubicBezTo>
                  <a:cubicBezTo>
                    <a:pt x="1180" y="8064"/>
                    <a:pt x="1168" y="8063"/>
                    <a:pt x="1155" y="8063"/>
                  </a:cubicBezTo>
                  <a:cubicBezTo>
                    <a:pt x="1025" y="8063"/>
                    <a:pt x="904" y="8148"/>
                    <a:pt x="808" y="8237"/>
                  </a:cubicBezTo>
                  <a:cubicBezTo>
                    <a:pt x="613" y="8421"/>
                    <a:pt x="460" y="8661"/>
                    <a:pt x="433" y="8930"/>
                  </a:cubicBezTo>
                  <a:cubicBezTo>
                    <a:pt x="404" y="9199"/>
                    <a:pt x="533" y="9490"/>
                    <a:pt x="779" y="9603"/>
                  </a:cubicBezTo>
                  <a:cubicBezTo>
                    <a:pt x="309" y="9774"/>
                    <a:pt x="1" y="10297"/>
                    <a:pt x="82" y="10790"/>
                  </a:cubicBezTo>
                  <a:cubicBezTo>
                    <a:pt x="164" y="11278"/>
                    <a:pt x="626" y="11676"/>
                    <a:pt x="1124" y="11687"/>
                  </a:cubicBezTo>
                  <a:cubicBezTo>
                    <a:pt x="916" y="11937"/>
                    <a:pt x="1095" y="12391"/>
                    <a:pt x="1417" y="12431"/>
                  </a:cubicBezTo>
                  <a:cubicBezTo>
                    <a:pt x="1494" y="12441"/>
                    <a:pt x="1633" y="12441"/>
                    <a:pt x="1786" y="12446"/>
                  </a:cubicBezTo>
                  <a:cubicBezTo>
                    <a:pt x="2285" y="12470"/>
                    <a:pt x="2989" y="12563"/>
                    <a:pt x="2667" y="13243"/>
                  </a:cubicBezTo>
                  <a:cubicBezTo>
                    <a:pt x="2604" y="13370"/>
                    <a:pt x="2440" y="13475"/>
                    <a:pt x="2480" y="13615"/>
                  </a:cubicBezTo>
                  <a:cubicBezTo>
                    <a:pt x="2522" y="13773"/>
                    <a:pt x="2791" y="13779"/>
                    <a:pt x="2818" y="13942"/>
                  </a:cubicBezTo>
                  <a:cubicBezTo>
                    <a:pt x="2839" y="14063"/>
                    <a:pt x="2699" y="14143"/>
                    <a:pt x="2586" y="14185"/>
                  </a:cubicBezTo>
                  <a:cubicBezTo>
                    <a:pt x="2810" y="14145"/>
                    <a:pt x="3034" y="14103"/>
                    <a:pt x="3258" y="14063"/>
                  </a:cubicBezTo>
                  <a:cubicBezTo>
                    <a:pt x="3105" y="13902"/>
                    <a:pt x="3142" y="13604"/>
                    <a:pt x="3329" y="13486"/>
                  </a:cubicBezTo>
                  <a:cubicBezTo>
                    <a:pt x="3696" y="13259"/>
                    <a:pt x="4202" y="12869"/>
                    <a:pt x="4131" y="12359"/>
                  </a:cubicBezTo>
                  <a:cubicBezTo>
                    <a:pt x="4114" y="12238"/>
                    <a:pt x="4016" y="12101"/>
                    <a:pt x="3908" y="12101"/>
                  </a:cubicBezTo>
                  <a:cubicBezTo>
                    <a:pt x="3888" y="12101"/>
                    <a:pt x="3867" y="12106"/>
                    <a:pt x="3846" y="12117"/>
                  </a:cubicBezTo>
                  <a:cubicBezTo>
                    <a:pt x="3997" y="11995"/>
                    <a:pt x="3925" y="11740"/>
                    <a:pt x="3775" y="11621"/>
                  </a:cubicBezTo>
                  <a:cubicBezTo>
                    <a:pt x="3681" y="11547"/>
                    <a:pt x="3562" y="11510"/>
                    <a:pt x="3442" y="11510"/>
                  </a:cubicBezTo>
                  <a:cubicBezTo>
                    <a:pt x="3373" y="11510"/>
                    <a:pt x="3304" y="11522"/>
                    <a:pt x="3240" y="11547"/>
                  </a:cubicBezTo>
                  <a:cubicBezTo>
                    <a:pt x="3066" y="11621"/>
                    <a:pt x="2934" y="11784"/>
                    <a:pt x="2907" y="11972"/>
                  </a:cubicBezTo>
                  <a:cubicBezTo>
                    <a:pt x="2836" y="11819"/>
                    <a:pt x="2762" y="11660"/>
                    <a:pt x="2691" y="11505"/>
                  </a:cubicBezTo>
                  <a:cubicBezTo>
                    <a:pt x="2928" y="11415"/>
                    <a:pt x="2989" y="11046"/>
                    <a:pt x="2797" y="10882"/>
                  </a:cubicBezTo>
                  <a:lnTo>
                    <a:pt x="2797" y="10882"/>
                  </a:lnTo>
                  <a:cubicBezTo>
                    <a:pt x="2849" y="10893"/>
                    <a:pt x="2902" y="10898"/>
                    <a:pt x="2955" y="10898"/>
                  </a:cubicBezTo>
                  <a:cubicBezTo>
                    <a:pt x="3160" y="10898"/>
                    <a:pt x="3365" y="10820"/>
                    <a:pt x="3514" y="10679"/>
                  </a:cubicBezTo>
                  <a:cubicBezTo>
                    <a:pt x="3846" y="10371"/>
                    <a:pt x="3672" y="9885"/>
                    <a:pt x="4121" y="9661"/>
                  </a:cubicBezTo>
                  <a:cubicBezTo>
                    <a:pt x="4379" y="9529"/>
                    <a:pt x="4683" y="9519"/>
                    <a:pt x="4954" y="9424"/>
                  </a:cubicBezTo>
                  <a:cubicBezTo>
                    <a:pt x="5424" y="9260"/>
                    <a:pt x="5796" y="8780"/>
                    <a:pt x="5724" y="8289"/>
                  </a:cubicBezTo>
                  <a:cubicBezTo>
                    <a:pt x="5666" y="7920"/>
                    <a:pt x="5381" y="7561"/>
                    <a:pt x="5521" y="7216"/>
                  </a:cubicBezTo>
                  <a:cubicBezTo>
                    <a:pt x="5637" y="6939"/>
                    <a:pt x="5967" y="6836"/>
                    <a:pt x="6220" y="6678"/>
                  </a:cubicBezTo>
                  <a:cubicBezTo>
                    <a:pt x="6476" y="6520"/>
                    <a:pt x="6669" y="6129"/>
                    <a:pt x="6439" y="5942"/>
                  </a:cubicBezTo>
                  <a:lnTo>
                    <a:pt x="6439" y="5942"/>
                  </a:lnTo>
                  <a:cubicBezTo>
                    <a:pt x="6466" y="5944"/>
                    <a:pt x="6494" y="5945"/>
                    <a:pt x="6521" y="5945"/>
                  </a:cubicBezTo>
                  <a:cubicBezTo>
                    <a:pt x="7174" y="5945"/>
                    <a:pt x="7781" y="5347"/>
                    <a:pt x="7763" y="4689"/>
                  </a:cubicBezTo>
                  <a:lnTo>
                    <a:pt x="7763" y="4689"/>
                  </a:lnTo>
                  <a:cubicBezTo>
                    <a:pt x="7947" y="4823"/>
                    <a:pt x="8211" y="4891"/>
                    <a:pt x="8482" y="4891"/>
                  </a:cubicBezTo>
                  <a:cubicBezTo>
                    <a:pt x="9027" y="4891"/>
                    <a:pt x="9601" y="4616"/>
                    <a:pt x="9615" y="4043"/>
                  </a:cubicBezTo>
                  <a:lnTo>
                    <a:pt x="9615" y="4043"/>
                  </a:lnTo>
                  <a:cubicBezTo>
                    <a:pt x="9608" y="4361"/>
                    <a:pt x="9795" y="4676"/>
                    <a:pt x="10079" y="4821"/>
                  </a:cubicBezTo>
                  <a:cubicBezTo>
                    <a:pt x="10199" y="4884"/>
                    <a:pt x="10335" y="4915"/>
                    <a:pt x="10471" y="4915"/>
                  </a:cubicBezTo>
                  <a:cubicBezTo>
                    <a:pt x="10654" y="4915"/>
                    <a:pt x="10838" y="4859"/>
                    <a:pt x="10987" y="4750"/>
                  </a:cubicBezTo>
                  <a:cubicBezTo>
                    <a:pt x="11075" y="4770"/>
                    <a:pt x="11166" y="4779"/>
                    <a:pt x="11256" y="4779"/>
                  </a:cubicBezTo>
                  <a:cubicBezTo>
                    <a:pt x="11584" y="4779"/>
                    <a:pt x="11912" y="4652"/>
                    <a:pt x="12147" y="4423"/>
                  </a:cubicBezTo>
                  <a:cubicBezTo>
                    <a:pt x="12451" y="4132"/>
                    <a:pt x="12588" y="3684"/>
                    <a:pt x="12506" y="3273"/>
                  </a:cubicBezTo>
                  <a:cubicBezTo>
                    <a:pt x="12730" y="3167"/>
                    <a:pt x="12957" y="3043"/>
                    <a:pt x="13118" y="2853"/>
                  </a:cubicBezTo>
                  <a:cubicBezTo>
                    <a:pt x="13284" y="2661"/>
                    <a:pt x="13374" y="2392"/>
                    <a:pt x="13287" y="2157"/>
                  </a:cubicBezTo>
                  <a:cubicBezTo>
                    <a:pt x="13223" y="1975"/>
                    <a:pt x="13033" y="1839"/>
                    <a:pt x="12846" y="1839"/>
                  </a:cubicBezTo>
                  <a:cubicBezTo>
                    <a:pt x="12792" y="1839"/>
                    <a:pt x="12738" y="1850"/>
                    <a:pt x="12688" y="1875"/>
                  </a:cubicBezTo>
                  <a:cubicBezTo>
                    <a:pt x="12833" y="1500"/>
                    <a:pt x="12535" y="1033"/>
                    <a:pt x="12137" y="1004"/>
                  </a:cubicBezTo>
                  <a:cubicBezTo>
                    <a:pt x="12295" y="849"/>
                    <a:pt x="12242" y="561"/>
                    <a:pt x="12087" y="405"/>
                  </a:cubicBezTo>
                  <a:cubicBezTo>
                    <a:pt x="11931" y="252"/>
                    <a:pt x="11704" y="186"/>
                    <a:pt x="11490" y="128"/>
                  </a:cubicBezTo>
                  <a:cubicBezTo>
                    <a:pt x="11248" y="65"/>
                    <a:pt x="10999" y="1"/>
                    <a:pt x="1075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5" name="Google Shape;3790;p56"/>
            <p:cNvSpPr/>
            <p:nvPr/>
          </p:nvSpPr>
          <p:spPr>
            <a:xfrm flipH="1">
              <a:off x="-334080" y="1472040"/>
              <a:ext cx="1372680" cy="1362240"/>
            </a:xfrm>
            <a:custGeom>
              <a:avLst/>
              <a:gdLst/>
              <a:ahLst/>
              <a:rect l="l" t="t" r="r" b="b"/>
              <a:pathLst>
                <a:path w="11779" h="11689">
                  <a:moveTo>
                    <a:pt x="10786" y="0"/>
                  </a:moveTo>
                  <a:cubicBezTo>
                    <a:pt x="10277" y="0"/>
                    <a:pt x="9715" y="297"/>
                    <a:pt x="9713" y="916"/>
                  </a:cubicBezTo>
                  <a:cubicBezTo>
                    <a:pt x="9707" y="990"/>
                    <a:pt x="9715" y="1061"/>
                    <a:pt x="9678" y="1122"/>
                  </a:cubicBezTo>
                  <a:cubicBezTo>
                    <a:pt x="9644" y="1174"/>
                    <a:pt x="9585" y="1197"/>
                    <a:pt x="9522" y="1197"/>
                  </a:cubicBezTo>
                  <a:cubicBezTo>
                    <a:pt x="9468" y="1197"/>
                    <a:pt x="9411" y="1180"/>
                    <a:pt x="9364" y="1151"/>
                  </a:cubicBezTo>
                  <a:cubicBezTo>
                    <a:pt x="9269" y="1088"/>
                    <a:pt x="9201" y="990"/>
                    <a:pt x="9111" y="913"/>
                  </a:cubicBezTo>
                  <a:cubicBezTo>
                    <a:pt x="9006" y="824"/>
                    <a:pt x="8870" y="782"/>
                    <a:pt x="8733" y="782"/>
                  </a:cubicBezTo>
                  <a:cubicBezTo>
                    <a:pt x="8514" y="782"/>
                    <a:pt x="8292" y="889"/>
                    <a:pt x="8185" y="1082"/>
                  </a:cubicBezTo>
                  <a:cubicBezTo>
                    <a:pt x="8120" y="1006"/>
                    <a:pt x="8018" y="963"/>
                    <a:pt x="7916" y="963"/>
                  </a:cubicBezTo>
                  <a:cubicBezTo>
                    <a:pt x="7870" y="963"/>
                    <a:pt x="7824" y="972"/>
                    <a:pt x="7782" y="990"/>
                  </a:cubicBezTo>
                  <a:cubicBezTo>
                    <a:pt x="7647" y="1045"/>
                    <a:pt x="7555" y="1193"/>
                    <a:pt x="7568" y="1341"/>
                  </a:cubicBezTo>
                  <a:cubicBezTo>
                    <a:pt x="7519" y="931"/>
                    <a:pt x="7273" y="773"/>
                    <a:pt x="6992" y="773"/>
                  </a:cubicBezTo>
                  <a:cubicBezTo>
                    <a:pt x="6673" y="773"/>
                    <a:pt x="6307" y="976"/>
                    <a:pt x="6131" y="1246"/>
                  </a:cubicBezTo>
                  <a:cubicBezTo>
                    <a:pt x="5914" y="1575"/>
                    <a:pt x="5775" y="2066"/>
                    <a:pt x="6075" y="2322"/>
                  </a:cubicBezTo>
                  <a:cubicBezTo>
                    <a:pt x="6068" y="2321"/>
                    <a:pt x="6062" y="2321"/>
                    <a:pt x="6055" y="2321"/>
                  </a:cubicBezTo>
                  <a:cubicBezTo>
                    <a:pt x="5818" y="2321"/>
                    <a:pt x="5830" y="2741"/>
                    <a:pt x="5640" y="2908"/>
                  </a:cubicBezTo>
                  <a:cubicBezTo>
                    <a:pt x="5577" y="2963"/>
                    <a:pt x="5492" y="2987"/>
                    <a:pt x="5413" y="3010"/>
                  </a:cubicBezTo>
                  <a:cubicBezTo>
                    <a:pt x="5197" y="3068"/>
                    <a:pt x="4981" y="3129"/>
                    <a:pt x="4762" y="3187"/>
                  </a:cubicBezTo>
                  <a:cubicBezTo>
                    <a:pt x="4692" y="3133"/>
                    <a:pt x="4608" y="3110"/>
                    <a:pt x="4522" y="3110"/>
                  </a:cubicBezTo>
                  <a:cubicBezTo>
                    <a:pt x="4396" y="3110"/>
                    <a:pt x="4266" y="3160"/>
                    <a:pt x="4166" y="3240"/>
                  </a:cubicBezTo>
                  <a:cubicBezTo>
                    <a:pt x="3997" y="3377"/>
                    <a:pt x="3899" y="3577"/>
                    <a:pt x="3807" y="3773"/>
                  </a:cubicBezTo>
                  <a:cubicBezTo>
                    <a:pt x="3635" y="4123"/>
                    <a:pt x="3522" y="4659"/>
                    <a:pt x="3883" y="4817"/>
                  </a:cubicBezTo>
                  <a:cubicBezTo>
                    <a:pt x="3440" y="4857"/>
                    <a:pt x="3055" y="5184"/>
                    <a:pt x="2886" y="5585"/>
                  </a:cubicBezTo>
                  <a:cubicBezTo>
                    <a:pt x="2810" y="5759"/>
                    <a:pt x="2860" y="6062"/>
                    <a:pt x="2762" y="6207"/>
                  </a:cubicBezTo>
                  <a:cubicBezTo>
                    <a:pt x="2659" y="6358"/>
                    <a:pt x="2398" y="6371"/>
                    <a:pt x="2256" y="6492"/>
                  </a:cubicBezTo>
                  <a:cubicBezTo>
                    <a:pt x="1984" y="6730"/>
                    <a:pt x="1879" y="7149"/>
                    <a:pt x="2005" y="7489"/>
                  </a:cubicBezTo>
                  <a:cubicBezTo>
                    <a:pt x="1957" y="7475"/>
                    <a:pt x="1909" y="7469"/>
                    <a:pt x="1860" y="7469"/>
                  </a:cubicBezTo>
                  <a:cubicBezTo>
                    <a:pt x="1528" y="7469"/>
                    <a:pt x="1203" y="7771"/>
                    <a:pt x="1219" y="8112"/>
                  </a:cubicBezTo>
                  <a:cubicBezTo>
                    <a:pt x="1059" y="8032"/>
                    <a:pt x="816" y="7943"/>
                    <a:pt x="595" y="7943"/>
                  </a:cubicBezTo>
                  <a:cubicBezTo>
                    <a:pt x="463" y="7943"/>
                    <a:pt x="339" y="7974"/>
                    <a:pt x="243" y="8059"/>
                  </a:cubicBezTo>
                  <a:cubicBezTo>
                    <a:pt x="73" y="8207"/>
                    <a:pt x="157" y="8661"/>
                    <a:pt x="229" y="8661"/>
                  </a:cubicBezTo>
                  <a:cubicBezTo>
                    <a:pt x="234" y="8661"/>
                    <a:pt x="239" y="8659"/>
                    <a:pt x="243" y="8655"/>
                  </a:cubicBezTo>
                  <a:lnTo>
                    <a:pt x="243" y="8655"/>
                  </a:lnTo>
                  <a:cubicBezTo>
                    <a:pt x="67" y="8821"/>
                    <a:pt x="1" y="9098"/>
                    <a:pt x="90" y="9322"/>
                  </a:cubicBezTo>
                  <a:cubicBezTo>
                    <a:pt x="180" y="9547"/>
                    <a:pt x="415" y="9707"/>
                    <a:pt x="655" y="9707"/>
                  </a:cubicBezTo>
                  <a:cubicBezTo>
                    <a:pt x="615" y="9707"/>
                    <a:pt x="689" y="9892"/>
                    <a:pt x="842" y="10021"/>
                  </a:cubicBezTo>
                  <a:cubicBezTo>
                    <a:pt x="921" y="10090"/>
                    <a:pt x="1022" y="10141"/>
                    <a:pt x="1135" y="10141"/>
                  </a:cubicBezTo>
                  <a:cubicBezTo>
                    <a:pt x="1157" y="10141"/>
                    <a:pt x="1180" y="10139"/>
                    <a:pt x="1203" y="10135"/>
                  </a:cubicBezTo>
                  <a:cubicBezTo>
                    <a:pt x="1454" y="10100"/>
                    <a:pt x="1660" y="9876"/>
                    <a:pt x="1900" y="9845"/>
                  </a:cubicBezTo>
                  <a:lnTo>
                    <a:pt x="1900" y="9845"/>
                  </a:lnTo>
                  <a:cubicBezTo>
                    <a:pt x="1847" y="10042"/>
                    <a:pt x="1915" y="10355"/>
                    <a:pt x="2167" y="10355"/>
                  </a:cubicBezTo>
                  <a:cubicBezTo>
                    <a:pt x="2178" y="10355"/>
                    <a:pt x="2189" y="10355"/>
                    <a:pt x="2200" y="10354"/>
                  </a:cubicBezTo>
                  <a:lnTo>
                    <a:pt x="2200" y="10354"/>
                  </a:lnTo>
                  <a:cubicBezTo>
                    <a:pt x="2053" y="10457"/>
                    <a:pt x="1979" y="10662"/>
                    <a:pt x="2037" y="10839"/>
                  </a:cubicBezTo>
                  <a:cubicBezTo>
                    <a:pt x="2092" y="11013"/>
                    <a:pt x="1172" y="11343"/>
                    <a:pt x="1768" y="11688"/>
                  </a:cubicBezTo>
                  <a:cubicBezTo>
                    <a:pt x="2105" y="11237"/>
                    <a:pt x="2973" y="10834"/>
                    <a:pt x="2878" y="10164"/>
                  </a:cubicBezTo>
                  <a:cubicBezTo>
                    <a:pt x="2863" y="10042"/>
                    <a:pt x="2766" y="9908"/>
                    <a:pt x="2659" y="9908"/>
                  </a:cubicBezTo>
                  <a:cubicBezTo>
                    <a:pt x="2638" y="9908"/>
                    <a:pt x="2617" y="9913"/>
                    <a:pt x="2596" y="9924"/>
                  </a:cubicBezTo>
                  <a:cubicBezTo>
                    <a:pt x="2744" y="9802"/>
                    <a:pt x="2675" y="9547"/>
                    <a:pt x="2522" y="9425"/>
                  </a:cubicBezTo>
                  <a:cubicBezTo>
                    <a:pt x="2429" y="9353"/>
                    <a:pt x="2310" y="9316"/>
                    <a:pt x="2191" y="9316"/>
                  </a:cubicBezTo>
                  <a:cubicBezTo>
                    <a:pt x="2122" y="9316"/>
                    <a:pt x="2053" y="9329"/>
                    <a:pt x="1989" y="9354"/>
                  </a:cubicBezTo>
                  <a:cubicBezTo>
                    <a:pt x="1815" y="9425"/>
                    <a:pt x="1683" y="9591"/>
                    <a:pt x="1657" y="9779"/>
                  </a:cubicBezTo>
                  <a:cubicBezTo>
                    <a:pt x="1583" y="9623"/>
                    <a:pt x="1512" y="9465"/>
                    <a:pt x="1438" y="9312"/>
                  </a:cubicBezTo>
                  <a:cubicBezTo>
                    <a:pt x="1676" y="9222"/>
                    <a:pt x="1739" y="8853"/>
                    <a:pt x="1544" y="8687"/>
                  </a:cubicBezTo>
                  <a:lnTo>
                    <a:pt x="1544" y="8687"/>
                  </a:lnTo>
                  <a:cubicBezTo>
                    <a:pt x="1596" y="8698"/>
                    <a:pt x="1649" y="8703"/>
                    <a:pt x="1702" y="8703"/>
                  </a:cubicBezTo>
                  <a:cubicBezTo>
                    <a:pt x="1907" y="8703"/>
                    <a:pt x="2113" y="8624"/>
                    <a:pt x="2264" y="8486"/>
                  </a:cubicBezTo>
                  <a:cubicBezTo>
                    <a:pt x="2596" y="8178"/>
                    <a:pt x="2422" y="7692"/>
                    <a:pt x="2870" y="7468"/>
                  </a:cubicBezTo>
                  <a:cubicBezTo>
                    <a:pt x="3126" y="7336"/>
                    <a:pt x="3430" y="7326"/>
                    <a:pt x="3704" y="7231"/>
                  </a:cubicBezTo>
                  <a:cubicBezTo>
                    <a:pt x="4171" y="7065"/>
                    <a:pt x="4545" y="6587"/>
                    <a:pt x="4471" y="6096"/>
                  </a:cubicBezTo>
                  <a:cubicBezTo>
                    <a:pt x="4416" y="5727"/>
                    <a:pt x="4129" y="5368"/>
                    <a:pt x="4271" y="5020"/>
                  </a:cubicBezTo>
                  <a:cubicBezTo>
                    <a:pt x="4387" y="4743"/>
                    <a:pt x="4717" y="4643"/>
                    <a:pt x="4970" y="4485"/>
                  </a:cubicBezTo>
                  <a:cubicBezTo>
                    <a:pt x="5223" y="4327"/>
                    <a:pt x="5418" y="3936"/>
                    <a:pt x="5186" y="3749"/>
                  </a:cubicBezTo>
                  <a:lnTo>
                    <a:pt x="5186" y="3749"/>
                  </a:lnTo>
                  <a:cubicBezTo>
                    <a:pt x="5214" y="3751"/>
                    <a:pt x="5241" y="3752"/>
                    <a:pt x="5268" y="3752"/>
                  </a:cubicBezTo>
                  <a:cubicBezTo>
                    <a:pt x="5921" y="3752"/>
                    <a:pt x="6528" y="3154"/>
                    <a:pt x="6513" y="2496"/>
                  </a:cubicBezTo>
                  <a:lnTo>
                    <a:pt x="6513" y="2496"/>
                  </a:lnTo>
                  <a:cubicBezTo>
                    <a:pt x="6697" y="2629"/>
                    <a:pt x="6961" y="2697"/>
                    <a:pt x="7232" y="2697"/>
                  </a:cubicBezTo>
                  <a:cubicBezTo>
                    <a:pt x="7777" y="2697"/>
                    <a:pt x="8352" y="2422"/>
                    <a:pt x="8362" y="1847"/>
                  </a:cubicBezTo>
                  <a:lnTo>
                    <a:pt x="8362" y="1847"/>
                  </a:lnTo>
                  <a:cubicBezTo>
                    <a:pt x="8357" y="2166"/>
                    <a:pt x="8544" y="2483"/>
                    <a:pt x="8826" y="2628"/>
                  </a:cubicBezTo>
                  <a:cubicBezTo>
                    <a:pt x="8947" y="2691"/>
                    <a:pt x="9083" y="2721"/>
                    <a:pt x="9219" y="2721"/>
                  </a:cubicBezTo>
                  <a:cubicBezTo>
                    <a:pt x="9403" y="2721"/>
                    <a:pt x="9586" y="2665"/>
                    <a:pt x="9734" y="2554"/>
                  </a:cubicBezTo>
                  <a:cubicBezTo>
                    <a:pt x="9823" y="2574"/>
                    <a:pt x="9915" y="2584"/>
                    <a:pt x="10006" y="2584"/>
                  </a:cubicBezTo>
                  <a:cubicBezTo>
                    <a:pt x="10333" y="2584"/>
                    <a:pt x="10659" y="2458"/>
                    <a:pt x="10894" y="2230"/>
                  </a:cubicBezTo>
                  <a:cubicBezTo>
                    <a:pt x="11060" y="2071"/>
                    <a:pt x="11169" y="1868"/>
                    <a:pt x="11232" y="1652"/>
                  </a:cubicBezTo>
                  <a:cubicBezTo>
                    <a:pt x="11264" y="1544"/>
                    <a:pt x="11232" y="1364"/>
                    <a:pt x="11274" y="1270"/>
                  </a:cubicBezTo>
                  <a:cubicBezTo>
                    <a:pt x="11330" y="1138"/>
                    <a:pt x="11480" y="1032"/>
                    <a:pt x="11525" y="919"/>
                  </a:cubicBezTo>
                  <a:cubicBezTo>
                    <a:pt x="11779" y="315"/>
                    <a:pt x="11310" y="0"/>
                    <a:pt x="1078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PlaceHolder 1"/>
          <p:cNvSpPr>
            <a:spLocks noGrp="1"/>
          </p:cNvSpPr>
          <p:nvPr>
            <p:ph type="title"/>
          </p:nvPr>
        </p:nvSpPr>
        <p:spPr>
          <a:xfrm>
            <a:off x="1196640" y="1124640"/>
            <a:ext cx="7746480" cy="31366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fr-FR" sz="40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1-</a:t>
            </a:r>
            <a:r>
              <a:rPr b="0" lang="fr-FR" sz="4000" spc="-1" strike="noStrike">
                <a:solidFill>
                  <a:srgbClr val="20124d"/>
                </a:solidFill>
                <a:latin typeface="Cooper Black"/>
                <a:ea typeface="Days One"/>
              </a:rPr>
              <a:t>  Très peu de rejet de CO</a:t>
            </a:r>
            <a:r>
              <a:rPr b="0" lang="fr-FR" sz="2400" spc="-1" strike="noStrike">
                <a:solidFill>
                  <a:srgbClr val="20124d"/>
                </a:solidFill>
                <a:latin typeface="Cooper Black"/>
                <a:ea typeface="Days One"/>
              </a:rPr>
              <a:t>2</a:t>
            </a:r>
            <a:br>
              <a:rPr sz="4000"/>
            </a:br>
            <a:r>
              <a:rPr b="0" lang="fr-FR" sz="40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2-</a:t>
            </a:r>
            <a:r>
              <a:rPr b="0" lang="fr-FR" sz="4000" spc="-1" strike="noStrike">
                <a:solidFill>
                  <a:srgbClr val="20124d"/>
                </a:solidFill>
                <a:latin typeface="Cooper Black"/>
                <a:ea typeface="Days One"/>
              </a:rPr>
              <a:t>  Une longue durée de vie</a:t>
            </a:r>
            <a:br>
              <a:rPr sz="4000"/>
            </a:br>
            <a:r>
              <a:rPr b="0" lang="fr-FR" sz="40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3-</a:t>
            </a:r>
            <a:r>
              <a:rPr b="0" lang="fr-FR" sz="4000" spc="-1" strike="noStrike">
                <a:solidFill>
                  <a:srgbClr val="20124d"/>
                </a:solidFill>
                <a:latin typeface="Cooper Black"/>
                <a:ea typeface="Days One"/>
              </a:rPr>
              <a:t>  Coût peu important</a:t>
            </a:r>
            <a:br>
              <a:rPr sz="4000"/>
            </a:br>
            <a:r>
              <a:rPr b="0" lang="fr-FR" sz="40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4-</a:t>
            </a:r>
            <a:r>
              <a:rPr b="0" lang="fr-FR" sz="4000" spc="-1" strike="noStrike">
                <a:solidFill>
                  <a:srgbClr val="20124d"/>
                </a:solidFill>
                <a:latin typeface="Cooper Black"/>
                <a:ea typeface="Days One"/>
              </a:rPr>
              <a:t>  Production massive </a:t>
            </a:r>
            <a:endParaRPr b="0" lang="fr-F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Image 6" descr=""/>
          <p:cNvPicPr/>
          <p:nvPr/>
        </p:nvPicPr>
        <p:blipFill>
          <a:blip r:embed="rId1"/>
          <a:stretch/>
        </p:blipFill>
        <p:spPr>
          <a:xfrm>
            <a:off x="1367640" y="295560"/>
            <a:ext cx="5923080" cy="443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8" name="Picture 2" descr="Image"/>
          <p:cNvPicPr/>
          <p:nvPr/>
        </p:nvPicPr>
        <p:blipFill>
          <a:blip r:embed="rId1"/>
          <a:stretch/>
        </p:blipFill>
        <p:spPr>
          <a:xfrm>
            <a:off x="2071440" y="45000"/>
            <a:ext cx="5206320" cy="505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9" name="" descr=""/>
          <p:cNvPicPr/>
          <p:nvPr/>
        </p:nvPicPr>
        <p:blipFill>
          <a:blip r:embed="rId1"/>
          <a:stretch/>
        </p:blipFill>
        <p:spPr>
          <a:xfrm>
            <a:off x="202680" y="769680"/>
            <a:ext cx="8801640" cy="363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Image5" descr=""/>
          <p:cNvPicPr/>
          <p:nvPr/>
        </p:nvPicPr>
        <p:blipFill>
          <a:blip r:embed="rId1"/>
          <a:stretch/>
        </p:blipFill>
        <p:spPr>
          <a:xfrm>
            <a:off x="2300760" y="109440"/>
            <a:ext cx="4542120" cy="492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PlaceHolder 1"/>
          <p:cNvSpPr>
            <a:spLocks noGrp="1"/>
          </p:cNvSpPr>
          <p:nvPr>
            <p:ph type="title"/>
          </p:nvPr>
        </p:nvSpPr>
        <p:spPr>
          <a:xfrm>
            <a:off x="1483560" y="419760"/>
            <a:ext cx="615852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6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Sources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2" name="PlaceHolder 2"/>
          <p:cNvSpPr>
            <a:spLocks noGrp="1"/>
          </p:cNvSpPr>
          <p:nvPr>
            <p:ph type="subTitle"/>
          </p:nvPr>
        </p:nvSpPr>
        <p:spPr>
          <a:xfrm>
            <a:off x="885960" y="1292040"/>
            <a:ext cx="7780320" cy="252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>
                <a:solidFill>
                  <a:srgbClr val="20124d"/>
                </a:solidFill>
                <a:latin typeface="Cooper Black"/>
                <a:ea typeface="NSimSun"/>
                <a:hlinkClick r:id="rId1"/>
              </a:rPr>
              <a:t>https://energynews.pro/les-reacteurs-numeriques-dedf-pret-pour-fin-2023/</a:t>
            </a:r>
            <a:endParaRPr b="0" lang="fr-FR" sz="1100" spc="-1" strike="noStrike">
              <a:latin typeface="Arial"/>
            </a:endParaRPr>
          </a:p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>
                <a:solidFill>
                  <a:srgbClr val="20124d"/>
                </a:solidFill>
                <a:latin typeface="Cooper Black"/>
                <a:ea typeface="NSimSun"/>
                <a:hlinkClick r:id="rId2"/>
              </a:rPr>
              <a:t>https://www.ecologie.gouv.fr/approvisionnement-en-uranium-et-cycle-du-combustible-nucleaire</a:t>
            </a:r>
            <a:endParaRPr b="0" lang="fr-FR" sz="1100" spc="-1" strike="noStrike">
              <a:latin typeface="Arial"/>
            </a:endParaRPr>
          </a:p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>
                <a:solidFill>
                  <a:srgbClr val="20124d"/>
                </a:solidFill>
                <a:latin typeface="Cooper Black"/>
                <a:ea typeface="NSimSun"/>
                <a:hlinkClick r:id="rId3"/>
              </a:rPr>
              <a:t>https://www.conseil-national-industrie.gouv.fr/comites-strategiques-de-filiere/la-filiere-nucleaire</a:t>
            </a:r>
            <a:endParaRPr b="0" lang="fr-FR" sz="1100" spc="-1" strike="noStrike">
              <a:latin typeface="Arial"/>
            </a:endParaRPr>
          </a:p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>
                <a:solidFill>
                  <a:srgbClr val="20124d"/>
                </a:solidFill>
                <a:latin typeface="Cooper Black"/>
                <a:ea typeface="NSimSun"/>
                <a:hlinkClick r:id="rId4"/>
              </a:rPr>
              <a:t>https://energynews.pro/les-reacteurs-numeriques-dedf-pret-pour-fin-2023/</a:t>
            </a:r>
            <a:endParaRPr b="0" lang="fr-FR" sz="1100" spc="-1" strike="noStrike">
              <a:latin typeface="Arial"/>
            </a:endParaRPr>
          </a:p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>
                <a:solidFill>
                  <a:srgbClr val="20124d"/>
                </a:solidFill>
                <a:latin typeface="Cooper Black"/>
                <a:ea typeface="NSimSun"/>
              </a:rPr>
              <a:t>https://www.ecologie.gouv.fr/approvisionnement-en-uranium-et-cycle-du-combustible-nucleaire</a:t>
            </a:r>
            <a:endParaRPr b="0" lang="fr-FR" sz="1100" spc="-1" strike="noStrike">
              <a:latin typeface="Arial"/>
            </a:endParaRPr>
          </a:p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 u="sng">
                <a:solidFill>
                  <a:srgbClr val="20124d"/>
                </a:solidFill>
                <a:uFillTx/>
                <a:latin typeface="Cooper Black"/>
                <a:ea typeface="NSimSun"/>
                <a:hlinkClick r:id="rId5"/>
              </a:rPr>
              <a:t>https://www.francetnp.gouv.fr/I-energie-nucleaire-en-bref</a:t>
            </a:r>
            <a:endParaRPr b="0" lang="fr-FR" sz="1100" spc="-1" strike="noStrike">
              <a:latin typeface="Arial"/>
            </a:endParaRPr>
          </a:p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 u="sng">
                <a:solidFill>
                  <a:srgbClr val="20124d"/>
                </a:solidFill>
                <a:uFillTx/>
                <a:latin typeface="Cooper Black"/>
                <a:ea typeface="NSimSun"/>
                <a:hlinkClick r:id="rId6"/>
              </a:rPr>
              <a:t>https://www.senat.fr/rap/r11-667-1/r11-667-12.html</a:t>
            </a:r>
            <a:endParaRPr b="0" lang="fr-FR" sz="1100" spc="-1" strike="noStrike">
              <a:latin typeface="Arial"/>
            </a:endParaRPr>
          </a:p>
          <a:p>
            <a:pPr marL="457200" indent="-317520">
              <a:lnSpc>
                <a:spcPct val="115000"/>
              </a:lnSpc>
              <a:spcAft>
                <a:spcPts val="700"/>
              </a:spcAft>
              <a:buClr>
                <a:srgbClr val="20124d"/>
              </a:buClr>
              <a:buFont typeface="Karla"/>
              <a:buChar char="●"/>
            </a:pPr>
            <a:r>
              <a:rPr b="0" lang="fr-FR" sz="1100" spc="-1" strike="noStrike">
                <a:solidFill>
                  <a:srgbClr val="20124d"/>
                </a:solidFill>
                <a:latin typeface="Cooper Black"/>
                <a:ea typeface="NSimSun"/>
              </a:rPr>
              <a:t>https://www.senat.fr/rap/r11-667-1/r11-667-11.pdf</a:t>
            </a:r>
            <a:endParaRPr b="0" lang="fr-FR" sz="11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fr-FR" sz="1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PlaceHolder 1"/>
          <p:cNvSpPr>
            <a:spLocks noGrp="1"/>
          </p:cNvSpPr>
          <p:nvPr>
            <p:ph type="subTitle"/>
          </p:nvPr>
        </p:nvSpPr>
        <p:spPr>
          <a:xfrm>
            <a:off x="2013120" y="1578600"/>
            <a:ext cx="2614680" cy="399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300" spc="-1" strike="noStrike">
                <a:solidFill>
                  <a:srgbClr val="20124d"/>
                </a:solidFill>
                <a:latin typeface="Cooper Black"/>
                <a:ea typeface="Days One"/>
              </a:rPr>
              <a:t>Le mode de fonctionnement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1376" name="PlaceHolder 2"/>
          <p:cNvSpPr>
            <a:spLocks noGrp="1"/>
          </p:cNvSpPr>
          <p:nvPr>
            <p:ph type="title"/>
          </p:nvPr>
        </p:nvSpPr>
        <p:spPr>
          <a:xfrm>
            <a:off x="1609920" y="420840"/>
            <a:ext cx="5914800" cy="57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44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Plan</a:t>
            </a:r>
            <a:endParaRPr b="0" lang="fr-F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7" name="PlaceHolder 3"/>
          <p:cNvSpPr>
            <a:spLocks noGrp="1"/>
          </p:cNvSpPr>
          <p:nvPr>
            <p:ph type="subTitle"/>
          </p:nvPr>
        </p:nvSpPr>
        <p:spPr>
          <a:xfrm>
            <a:off x="2013120" y="2985840"/>
            <a:ext cx="2614680" cy="399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300" spc="-1" strike="noStrike">
                <a:solidFill>
                  <a:srgbClr val="20124d"/>
                </a:solidFill>
                <a:latin typeface="Cooper Black"/>
                <a:ea typeface="Days One"/>
              </a:rPr>
              <a:t>Chaîne énergetique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1378" name="PlaceHolder 4"/>
          <p:cNvSpPr>
            <a:spLocks noGrp="1"/>
          </p:cNvSpPr>
          <p:nvPr>
            <p:ph type="title"/>
          </p:nvPr>
        </p:nvSpPr>
        <p:spPr>
          <a:xfrm>
            <a:off x="877680" y="3062880"/>
            <a:ext cx="105984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200" spc="-1" strike="noStrike">
                <a:solidFill>
                  <a:srgbClr val="e43107"/>
                </a:solidFill>
                <a:latin typeface="Days One"/>
                <a:ea typeface="Days One"/>
              </a:rPr>
              <a:t>03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9" name="PlaceHolder 5"/>
          <p:cNvSpPr>
            <a:spLocks noGrp="1"/>
          </p:cNvSpPr>
          <p:nvPr>
            <p:ph type="title"/>
          </p:nvPr>
        </p:nvSpPr>
        <p:spPr>
          <a:xfrm>
            <a:off x="877680" y="1643760"/>
            <a:ext cx="105984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200" spc="-1" strike="noStrike">
                <a:solidFill>
                  <a:srgbClr val="e43107"/>
                </a:solidFill>
                <a:latin typeface="Days One"/>
                <a:ea typeface="Days One"/>
              </a:rPr>
              <a:t>01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0" name="PlaceHolder 6"/>
          <p:cNvSpPr>
            <a:spLocks noGrp="1"/>
          </p:cNvSpPr>
          <p:nvPr>
            <p:ph type="subTitle"/>
          </p:nvPr>
        </p:nvSpPr>
        <p:spPr>
          <a:xfrm>
            <a:off x="5893200" y="1580760"/>
            <a:ext cx="2614680" cy="2109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300" spc="-1" strike="noStrike">
                <a:solidFill>
                  <a:srgbClr val="20124d"/>
                </a:solidFill>
                <a:latin typeface="Cooper Black"/>
                <a:ea typeface="Days One"/>
              </a:rPr>
              <a:t>Les Principaux circuits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1381" name="PlaceHolder 7"/>
          <p:cNvSpPr>
            <a:spLocks noGrp="1"/>
          </p:cNvSpPr>
          <p:nvPr>
            <p:ph type="title"/>
          </p:nvPr>
        </p:nvSpPr>
        <p:spPr>
          <a:xfrm>
            <a:off x="4776120" y="1644480"/>
            <a:ext cx="105984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200" spc="-1" strike="noStrike">
                <a:solidFill>
                  <a:srgbClr val="e43107"/>
                </a:solidFill>
                <a:latin typeface="Days One"/>
                <a:ea typeface="Days One"/>
              </a:rPr>
              <a:t>02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2" name="PlaceHolder 8"/>
          <p:cNvSpPr>
            <a:spLocks noGrp="1"/>
          </p:cNvSpPr>
          <p:nvPr>
            <p:ph type="subTitle"/>
          </p:nvPr>
        </p:nvSpPr>
        <p:spPr>
          <a:xfrm>
            <a:off x="5889240" y="3199680"/>
            <a:ext cx="2614680" cy="399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300" spc="-1" strike="noStrike">
                <a:solidFill>
                  <a:srgbClr val="20124d"/>
                </a:solidFill>
                <a:latin typeface="Cooper Black"/>
                <a:ea typeface="Days One"/>
              </a:rPr>
              <a:t>Avantages</a:t>
            </a:r>
            <a:endParaRPr b="0" lang="fr-FR" sz="2300" spc="-1" strike="noStrike">
              <a:latin typeface="Arial"/>
            </a:endParaRPr>
          </a:p>
        </p:txBody>
      </p:sp>
      <p:sp>
        <p:nvSpPr>
          <p:cNvPr id="1383" name="PlaceHolder 9"/>
          <p:cNvSpPr>
            <a:spLocks noGrp="1"/>
          </p:cNvSpPr>
          <p:nvPr>
            <p:ph type="title"/>
          </p:nvPr>
        </p:nvSpPr>
        <p:spPr>
          <a:xfrm>
            <a:off x="4796280" y="3062880"/>
            <a:ext cx="1019520" cy="758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4200" spc="-1" strike="noStrike">
                <a:solidFill>
                  <a:srgbClr val="e43107"/>
                </a:solidFill>
                <a:latin typeface="Days One"/>
                <a:ea typeface="Days One"/>
              </a:rPr>
              <a:t>04</a:t>
            </a:r>
            <a:endParaRPr b="0" lang="fr-FR" sz="4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4" name="Google Shape;2649;p41"/>
          <p:cNvGrpSpPr/>
          <p:nvPr/>
        </p:nvGrpSpPr>
        <p:grpSpPr>
          <a:xfrm>
            <a:off x="230760" y="-407520"/>
            <a:ext cx="4962240" cy="3376800"/>
            <a:chOff x="230760" y="-407520"/>
            <a:chExt cx="4962240" cy="3376800"/>
          </a:xfrm>
        </p:grpSpPr>
        <p:sp>
          <p:nvSpPr>
            <p:cNvPr id="1385" name="Google Shape;2650;p41"/>
            <p:cNvSpPr/>
            <p:nvPr/>
          </p:nvSpPr>
          <p:spPr>
            <a:xfrm>
              <a:off x="230760" y="-407520"/>
              <a:ext cx="4948560" cy="3360240"/>
            </a:xfrm>
            <a:custGeom>
              <a:avLst/>
              <a:gdLst/>
              <a:ahLst/>
              <a:rect l="l" t="t" r="r" b="b"/>
              <a:pathLst>
                <a:path w="37925" h="25754">
                  <a:moveTo>
                    <a:pt x="36425" y="0"/>
                  </a:moveTo>
                  <a:cubicBezTo>
                    <a:pt x="36280" y="0"/>
                    <a:pt x="36133" y="9"/>
                    <a:pt x="35991" y="20"/>
                  </a:cubicBezTo>
                  <a:cubicBezTo>
                    <a:pt x="33552" y="213"/>
                    <a:pt x="31104" y="305"/>
                    <a:pt x="28653" y="305"/>
                  </a:cubicBezTo>
                  <a:cubicBezTo>
                    <a:pt x="28115" y="305"/>
                    <a:pt x="27572" y="297"/>
                    <a:pt x="27047" y="187"/>
                  </a:cubicBezTo>
                  <a:cubicBezTo>
                    <a:pt x="26865" y="147"/>
                    <a:pt x="26679" y="94"/>
                    <a:pt x="26492" y="94"/>
                  </a:cubicBezTo>
                  <a:cubicBezTo>
                    <a:pt x="26458" y="94"/>
                    <a:pt x="26423" y="95"/>
                    <a:pt x="26388" y="100"/>
                  </a:cubicBezTo>
                  <a:cubicBezTo>
                    <a:pt x="26163" y="126"/>
                    <a:pt x="25937" y="271"/>
                    <a:pt x="25902" y="493"/>
                  </a:cubicBezTo>
                  <a:cubicBezTo>
                    <a:pt x="25850" y="833"/>
                    <a:pt x="26264" y="1115"/>
                    <a:pt x="26203" y="1455"/>
                  </a:cubicBezTo>
                  <a:cubicBezTo>
                    <a:pt x="26067" y="1444"/>
                    <a:pt x="25928" y="1432"/>
                    <a:pt x="25790" y="1432"/>
                  </a:cubicBezTo>
                  <a:cubicBezTo>
                    <a:pt x="25645" y="1432"/>
                    <a:pt x="25501" y="1445"/>
                    <a:pt x="25362" y="1487"/>
                  </a:cubicBezTo>
                  <a:cubicBezTo>
                    <a:pt x="25092" y="1571"/>
                    <a:pt x="24842" y="1785"/>
                    <a:pt x="24805" y="2065"/>
                  </a:cubicBezTo>
                  <a:cubicBezTo>
                    <a:pt x="24737" y="2046"/>
                    <a:pt x="24667" y="2037"/>
                    <a:pt x="24596" y="2037"/>
                  </a:cubicBezTo>
                  <a:cubicBezTo>
                    <a:pt x="24365" y="2037"/>
                    <a:pt x="24132" y="2133"/>
                    <a:pt x="23977" y="2305"/>
                  </a:cubicBezTo>
                  <a:cubicBezTo>
                    <a:pt x="23753" y="2555"/>
                    <a:pt x="23916" y="2845"/>
                    <a:pt x="23797" y="3062"/>
                  </a:cubicBezTo>
                  <a:cubicBezTo>
                    <a:pt x="23700" y="3228"/>
                    <a:pt x="23494" y="3217"/>
                    <a:pt x="23296" y="3328"/>
                  </a:cubicBezTo>
                  <a:cubicBezTo>
                    <a:pt x="22922" y="3539"/>
                    <a:pt x="22663" y="3956"/>
                    <a:pt x="22655" y="4383"/>
                  </a:cubicBezTo>
                  <a:cubicBezTo>
                    <a:pt x="22650" y="4739"/>
                    <a:pt x="22790" y="5077"/>
                    <a:pt x="22874" y="5422"/>
                  </a:cubicBezTo>
                  <a:cubicBezTo>
                    <a:pt x="22978" y="5852"/>
                    <a:pt x="22987" y="6362"/>
                    <a:pt x="22566" y="6362"/>
                  </a:cubicBezTo>
                  <a:cubicBezTo>
                    <a:pt x="22561" y="6362"/>
                    <a:pt x="22555" y="6362"/>
                    <a:pt x="22550" y="6361"/>
                  </a:cubicBezTo>
                  <a:cubicBezTo>
                    <a:pt x="22219" y="6351"/>
                    <a:pt x="21987" y="6182"/>
                    <a:pt x="21681" y="6182"/>
                  </a:cubicBezTo>
                  <a:cubicBezTo>
                    <a:pt x="21583" y="6182"/>
                    <a:pt x="21477" y="6199"/>
                    <a:pt x="21357" y="6245"/>
                  </a:cubicBezTo>
                  <a:cubicBezTo>
                    <a:pt x="20804" y="6462"/>
                    <a:pt x="20535" y="6971"/>
                    <a:pt x="20421" y="7519"/>
                  </a:cubicBezTo>
                  <a:cubicBezTo>
                    <a:pt x="20355" y="7506"/>
                    <a:pt x="20285" y="7500"/>
                    <a:pt x="20214" y="7500"/>
                  </a:cubicBezTo>
                  <a:cubicBezTo>
                    <a:pt x="19870" y="7500"/>
                    <a:pt x="19489" y="7652"/>
                    <a:pt x="19348" y="7960"/>
                  </a:cubicBezTo>
                  <a:cubicBezTo>
                    <a:pt x="19221" y="8237"/>
                    <a:pt x="19334" y="9279"/>
                    <a:pt x="19783" y="9284"/>
                  </a:cubicBezTo>
                  <a:cubicBezTo>
                    <a:pt x="19778" y="9284"/>
                    <a:pt x="19772" y="9284"/>
                    <a:pt x="19767" y="9284"/>
                  </a:cubicBezTo>
                  <a:cubicBezTo>
                    <a:pt x="19382" y="9284"/>
                    <a:pt x="18996" y="9473"/>
                    <a:pt x="18754" y="9777"/>
                  </a:cubicBezTo>
                  <a:cubicBezTo>
                    <a:pt x="18580" y="9560"/>
                    <a:pt x="18299" y="9442"/>
                    <a:pt x="18021" y="9442"/>
                  </a:cubicBezTo>
                  <a:cubicBezTo>
                    <a:pt x="17911" y="9442"/>
                    <a:pt x="17801" y="9460"/>
                    <a:pt x="17699" y="9498"/>
                  </a:cubicBezTo>
                  <a:lnTo>
                    <a:pt x="17699" y="9498"/>
                  </a:lnTo>
                  <a:cubicBezTo>
                    <a:pt x="17906" y="9362"/>
                    <a:pt x="18036" y="9106"/>
                    <a:pt x="18010" y="8857"/>
                  </a:cubicBezTo>
                  <a:cubicBezTo>
                    <a:pt x="17976" y="8559"/>
                    <a:pt x="17717" y="8295"/>
                    <a:pt x="17414" y="8258"/>
                  </a:cubicBezTo>
                  <a:cubicBezTo>
                    <a:pt x="17681" y="7746"/>
                    <a:pt x="17380" y="7097"/>
                    <a:pt x="16926" y="6736"/>
                  </a:cubicBezTo>
                  <a:cubicBezTo>
                    <a:pt x="16664" y="6532"/>
                    <a:pt x="16344" y="6387"/>
                    <a:pt x="16019" y="6387"/>
                  </a:cubicBezTo>
                  <a:cubicBezTo>
                    <a:pt x="15962" y="6387"/>
                    <a:pt x="15905" y="6392"/>
                    <a:pt x="15847" y="6401"/>
                  </a:cubicBezTo>
                  <a:cubicBezTo>
                    <a:pt x="15465" y="6464"/>
                    <a:pt x="15119" y="6794"/>
                    <a:pt x="15119" y="7179"/>
                  </a:cubicBezTo>
                  <a:cubicBezTo>
                    <a:pt x="15043" y="7119"/>
                    <a:pt x="14954" y="7093"/>
                    <a:pt x="14862" y="7093"/>
                  </a:cubicBezTo>
                  <a:cubicBezTo>
                    <a:pt x="14631" y="7093"/>
                    <a:pt x="14384" y="7262"/>
                    <a:pt x="14291" y="7490"/>
                  </a:cubicBezTo>
                  <a:cubicBezTo>
                    <a:pt x="14162" y="7810"/>
                    <a:pt x="14257" y="8168"/>
                    <a:pt x="14389" y="8485"/>
                  </a:cubicBezTo>
                  <a:cubicBezTo>
                    <a:pt x="14262" y="8435"/>
                    <a:pt x="14127" y="8411"/>
                    <a:pt x="13992" y="8411"/>
                  </a:cubicBezTo>
                  <a:cubicBezTo>
                    <a:pt x="13515" y="8411"/>
                    <a:pt x="13030" y="8705"/>
                    <a:pt x="12854" y="9155"/>
                  </a:cubicBezTo>
                  <a:cubicBezTo>
                    <a:pt x="13025" y="9514"/>
                    <a:pt x="13497" y="9761"/>
                    <a:pt x="13671" y="10133"/>
                  </a:cubicBezTo>
                  <a:cubicBezTo>
                    <a:pt x="13692" y="10178"/>
                    <a:pt x="13706" y="10231"/>
                    <a:pt x="13679" y="10276"/>
                  </a:cubicBezTo>
                  <a:cubicBezTo>
                    <a:pt x="13655" y="10318"/>
                    <a:pt x="13597" y="10331"/>
                    <a:pt x="13547" y="10336"/>
                  </a:cubicBezTo>
                  <a:cubicBezTo>
                    <a:pt x="13331" y="10370"/>
                    <a:pt x="13099" y="10418"/>
                    <a:pt x="12915" y="10529"/>
                  </a:cubicBezTo>
                  <a:lnTo>
                    <a:pt x="12915" y="10529"/>
                  </a:lnTo>
                  <a:cubicBezTo>
                    <a:pt x="12957" y="10335"/>
                    <a:pt x="12901" y="10119"/>
                    <a:pt x="12753" y="9988"/>
                  </a:cubicBezTo>
                  <a:cubicBezTo>
                    <a:pt x="12671" y="9915"/>
                    <a:pt x="12560" y="9877"/>
                    <a:pt x="12450" y="9877"/>
                  </a:cubicBezTo>
                  <a:cubicBezTo>
                    <a:pt x="12409" y="9877"/>
                    <a:pt x="12369" y="9882"/>
                    <a:pt x="12330" y="9893"/>
                  </a:cubicBezTo>
                  <a:lnTo>
                    <a:pt x="12330" y="9893"/>
                  </a:lnTo>
                  <a:cubicBezTo>
                    <a:pt x="12360" y="9856"/>
                    <a:pt x="12382" y="9812"/>
                    <a:pt x="12392" y="9767"/>
                  </a:cubicBezTo>
                  <a:cubicBezTo>
                    <a:pt x="12413" y="9659"/>
                    <a:pt x="12384" y="9543"/>
                    <a:pt x="12342" y="9437"/>
                  </a:cubicBezTo>
                  <a:cubicBezTo>
                    <a:pt x="12239" y="9189"/>
                    <a:pt x="12044" y="8973"/>
                    <a:pt x="11788" y="8896"/>
                  </a:cubicBezTo>
                  <a:cubicBezTo>
                    <a:pt x="11732" y="8880"/>
                    <a:pt x="11675" y="8872"/>
                    <a:pt x="11620" y="8872"/>
                  </a:cubicBezTo>
                  <a:cubicBezTo>
                    <a:pt x="11373" y="8872"/>
                    <a:pt x="11148" y="9028"/>
                    <a:pt x="11047" y="9263"/>
                  </a:cubicBezTo>
                  <a:cubicBezTo>
                    <a:pt x="11078" y="8735"/>
                    <a:pt x="10638" y="8263"/>
                    <a:pt x="10126" y="8195"/>
                  </a:cubicBezTo>
                  <a:cubicBezTo>
                    <a:pt x="10076" y="8188"/>
                    <a:pt x="10026" y="8185"/>
                    <a:pt x="9976" y="8185"/>
                  </a:cubicBezTo>
                  <a:cubicBezTo>
                    <a:pt x="9612" y="8185"/>
                    <a:pt x="9251" y="8355"/>
                    <a:pt x="9005" y="8619"/>
                  </a:cubicBezTo>
                  <a:cubicBezTo>
                    <a:pt x="8929" y="8698"/>
                    <a:pt x="8398" y="9564"/>
                    <a:pt x="8662" y="9595"/>
                  </a:cubicBezTo>
                  <a:cubicBezTo>
                    <a:pt x="8629" y="9591"/>
                    <a:pt x="8596" y="9589"/>
                    <a:pt x="8563" y="9589"/>
                  </a:cubicBezTo>
                  <a:cubicBezTo>
                    <a:pt x="7967" y="9589"/>
                    <a:pt x="7420" y="10223"/>
                    <a:pt x="7517" y="10848"/>
                  </a:cubicBezTo>
                  <a:lnTo>
                    <a:pt x="7517" y="10848"/>
                  </a:lnTo>
                  <a:cubicBezTo>
                    <a:pt x="7517" y="10847"/>
                    <a:pt x="7516" y="10846"/>
                    <a:pt x="7515" y="10846"/>
                  </a:cubicBezTo>
                  <a:cubicBezTo>
                    <a:pt x="7483" y="10846"/>
                    <a:pt x="7197" y="11069"/>
                    <a:pt x="7175" y="11099"/>
                  </a:cubicBezTo>
                  <a:cubicBezTo>
                    <a:pt x="7053" y="11260"/>
                    <a:pt x="7051" y="11413"/>
                    <a:pt x="7006" y="11603"/>
                  </a:cubicBezTo>
                  <a:cubicBezTo>
                    <a:pt x="6908" y="12056"/>
                    <a:pt x="6845" y="12505"/>
                    <a:pt x="6869" y="12969"/>
                  </a:cubicBezTo>
                  <a:cubicBezTo>
                    <a:pt x="6785" y="12791"/>
                    <a:pt x="6587" y="12696"/>
                    <a:pt x="6392" y="12696"/>
                  </a:cubicBezTo>
                  <a:cubicBezTo>
                    <a:pt x="6243" y="12696"/>
                    <a:pt x="6095" y="12751"/>
                    <a:pt x="6001" y="12866"/>
                  </a:cubicBezTo>
                  <a:cubicBezTo>
                    <a:pt x="5907" y="12450"/>
                    <a:pt x="5443" y="12249"/>
                    <a:pt x="5004" y="12249"/>
                  </a:cubicBezTo>
                  <a:cubicBezTo>
                    <a:pt x="4939" y="12249"/>
                    <a:pt x="4874" y="12253"/>
                    <a:pt x="4811" y="12262"/>
                  </a:cubicBezTo>
                  <a:cubicBezTo>
                    <a:pt x="4329" y="12333"/>
                    <a:pt x="3867" y="12592"/>
                    <a:pt x="3616" y="13008"/>
                  </a:cubicBezTo>
                  <a:cubicBezTo>
                    <a:pt x="3366" y="13423"/>
                    <a:pt x="3363" y="13990"/>
                    <a:pt x="3661" y="14372"/>
                  </a:cubicBezTo>
                  <a:cubicBezTo>
                    <a:pt x="3284" y="14512"/>
                    <a:pt x="3076" y="14937"/>
                    <a:pt x="3070" y="15340"/>
                  </a:cubicBezTo>
                  <a:cubicBezTo>
                    <a:pt x="3068" y="15741"/>
                    <a:pt x="3221" y="16124"/>
                    <a:pt x="3376" y="16493"/>
                  </a:cubicBezTo>
                  <a:cubicBezTo>
                    <a:pt x="3072" y="16328"/>
                    <a:pt x="2725" y="16197"/>
                    <a:pt x="2384" y="16197"/>
                  </a:cubicBezTo>
                  <a:cubicBezTo>
                    <a:pt x="2261" y="16197"/>
                    <a:pt x="2139" y="16214"/>
                    <a:pt x="2021" y="16253"/>
                  </a:cubicBezTo>
                  <a:cubicBezTo>
                    <a:pt x="1572" y="16398"/>
                    <a:pt x="1250" y="16965"/>
                    <a:pt x="1504" y="17363"/>
                  </a:cubicBezTo>
                  <a:cubicBezTo>
                    <a:pt x="1486" y="17362"/>
                    <a:pt x="1469" y="17362"/>
                    <a:pt x="1452" y="17362"/>
                  </a:cubicBezTo>
                  <a:cubicBezTo>
                    <a:pt x="895" y="17362"/>
                    <a:pt x="440" y="17857"/>
                    <a:pt x="235" y="18387"/>
                  </a:cubicBezTo>
                  <a:cubicBezTo>
                    <a:pt x="0" y="18996"/>
                    <a:pt x="3" y="19724"/>
                    <a:pt x="372" y="20262"/>
                  </a:cubicBezTo>
                  <a:cubicBezTo>
                    <a:pt x="629" y="20638"/>
                    <a:pt x="1085" y="20881"/>
                    <a:pt x="1538" y="20881"/>
                  </a:cubicBezTo>
                  <a:cubicBezTo>
                    <a:pt x="1718" y="20881"/>
                    <a:pt x="1898" y="20843"/>
                    <a:pt x="2065" y="20758"/>
                  </a:cubicBezTo>
                  <a:lnTo>
                    <a:pt x="2065" y="20758"/>
                  </a:lnTo>
                  <a:cubicBezTo>
                    <a:pt x="1658" y="20969"/>
                    <a:pt x="1776" y="21556"/>
                    <a:pt x="2015" y="21853"/>
                  </a:cubicBezTo>
                  <a:cubicBezTo>
                    <a:pt x="2197" y="22078"/>
                    <a:pt x="2487" y="22212"/>
                    <a:pt x="2774" y="22212"/>
                  </a:cubicBezTo>
                  <a:cubicBezTo>
                    <a:pt x="2782" y="22212"/>
                    <a:pt x="2790" y="22212"/>
                    <a:pt x="2799" y="22211"/>
                  </a:cubicBezTo>
                  <a:lnTo>
                    <a:pt x="2799" y="22211"/>
                  </a:lnTo>
                  <a:cubicBezTo>
                    <a:pt x="2580" y="22554"/>
                    <a:pt x="2598" y="23034"/>
                    <a:pt x="2846" y="23359"/>
                  </a:cubicBezTo>
                  <a:cubicBezTo>
                    <a:pt x="2702" y="23211"/>
                    <a:pt x="2533" y="23150"/>
                    <a:pt x="2372" y="23150"/>
                  </a:cubicBezTo>
                  <a:cubicBezTo>
                    <a:pt x="1920" y="23150"/>
                    <a:pt x="1526" y="23635"/>
                    <a:pt x="1889" y="24053"/>
                  </a:cubicBezTo>
                  <a:lnTo>
                    <a:pt x="1889" y="24053"/>
                  </a:lnTo>
                  <a:cubicBezTo>
                    <a:pt x="1809" y="24011"/>
                    <a:pt x="1720" y="23989"/>
                    <a:pt x="1629" y="23989"/>
                  </a:cubicBezTo>
                  <a:cubicBezTo>
                    <a:pt x="1579" y="23989"/>
                    <a:pt x="1529" y="23996"/>
                    <a:pt x="1480" y="24010"/>
                  </a:cubicBezTo>
                  <a:cubicBezTo>
                    <a:pt x="1261" y="24081"/>
                    <a:pt x="1095" y="24303"/>
                    <a:pt x="1095" y="24535"/>
                  </a:cubicBezTo>
                  <a:cubicBezTo>
                    <a:pt x="1094" y="24535"/>
                    <a:pt x="1093" y="24535"/>
                    <a:pt x="1092" y="24535"/>
                  </a:cubicBezTo>
                  <a:cubicBezTo>
                    <a:pt x="817" y="24535"/>
                    <a:pt x="665" y="24955"/>
                    <a:pt x="876" y="25131"/>
                  </a:cubicBezTo>
                  <a:cubicBezTo>
                    <a:pt x="710" y="25287"/>
                    <a:pt x="628" y="25524"/>
                    <a:pt x="665" y="25748"/>
                  </a:cubicBezTo>
                  <a:lnTo>
                    <a:pt x="7549" y="25754"/>
                  </a:lnTo>
                  <a:cubicBezTo>
                    <a:pt x="7781" y="25619"/>
                    <a:pt x="7879" y="25300"/>
                    <a:pt x="7776" y="25052"/>
                  </a:cubicBezTo>
                  <a:cubicBezTo>
                    <a:pt x="7679" y="24818"/>
                    <a:pt x="7423" y="24668"/>
                    <a:pt x="7171" y="24668"/>
                  </a:cubicBezTo>
                  <a:cubicBezTo>
                    <a:pt x="7156" y="24668"/>
                    <a:pt x="7142" y="24669"/>
                    <a:pt x="7127" y="24670"/>
                  </a:cubicBezTo>
                  <a:cubicBezTo>
                    <a:pt x="6824" y="24693"/>
                    <a:pt x="6568" y="24910"/>
                    <a:pt x="6270" y="24960"/>
                  </a:cubicBezTo>
                  <a:cubicBezTo>
                    <a:pt x="6248" y="24964"/>
                    <a:pt x="6225" y="24965"/>
                    <a:pt x="6202" y="24965"/>
                  </a:cubicBezTo>
                  <a:cubicBezTo>
                    <a:pt x="5916" y="24965"/>
                    <a:pt x="5602" y="24688"/>
                    <a:pt x="5763" y="24459"/>
                  </a:cubicBezTo>
                  <a:cubicBezTo>
                    <a:pt x="5840" y="24353"/>
                    <a:pt x="5982" y="24321"/>
                    <a:pt x="6101" y="24269"/>
                  </a:cubicBezTo>
                  <a:cubicBezTo>
                    <a:pt x="6415" y="24126"/>
                    <a:pt x="6621" y="23773"/>
                    <a:pt x="6589" y="23430"/>
                  </a:cubicBezTo>
                  <a:cubicBezTo>
                    <a:pt x="6555" y="23087"/>
                    <a:pt x="6286" y="22781"/>
                    <a:pt x="5948" y="22702"/>
                  </a:cubicBezTo>
                  <a:cubicBezTo>
                    <a:pt x="6304" y="22465"/>
                    <a:pt x="6615" y="22095"/>
                    <a:pt x="6642" y="21665"/>
                  </a:cubicBezTo>
                  <a:cubicBezTo>
                    <a:pt x="6667" y="21253"/>
                    <a:pt x="6339" y="20812"/>
                    <a:pt x="5933" y="20812"/>
                  </a:cubicBezTo>
                  <a:cubicBezTo>
                    <a:pt x="5918" y="20812"/>
                    <a:pt x="5903" y="20812"/>
                    <a:pt x="5887" y="20813"/>
                  </a:cubicBezTo>
                  <a:cubicBezTo>
                    <a:pt x="6660" y="20542"/>
                    <a:pt x="6903" y="19009"/>
                    <a:pt x="5998" y="18708"/>
                  </a:cubicBezTo>
                  <a:lnTo>
                    <a:pt x="5998" y="18708"/>
                  </a:lnTo>
                  <a:cubicBezTo>
                    <a:pt x="6138" y="18754"/>
                    <a:pt x="6303" y="18789"/>
                    <a:pt x="6457" y="18789"/>
                  </a:cubicBezTo>
                  <a:cubicBezTo>
                    <a:pt x="6666" y="18789"/>
                    <a:pt x="6852" y="18724"/>
                    <a:pt x="6919" y="18534"/>
                  </a:cubicBezTo>
                  <a:cubicBezTo>
                    <a:pt x="6950" y="18434"/>
                    <a:pt x="6937" y="18321"/>
                    <a:pt x="6995" y="18231"/>
                  </a:cubicBezTo>
                  <a:cubicBezTo>
                    <a:pt x="7043" y="18152"/>
                    <a:pt x="7135" y="18110"/>
                    <a:pt x="7209" y="18052"/>
                  </a:cubicBezTo>
                  <a:cubicBezTo>
                    <a:pt x="7512" y="17822"/>
                    <a:pt x="7280" y="17450"/>
                    <a:pt x="7605" y="17300"/>
                  </a:cubicBezTo>
                  <a:cubicBezTo>
                    <a:pt x="8003" y="17121"/>
                    <a:pt x="8375" y="17379"/>
                    <a:pt x="8739" y="16949"/>
                  </a:cubicBezTo>
                  <a:cubicBezTo>
                    <a:pt x="9047" y="16583"/>
                    <a:pt x="9055" y="15994"/>
                    <a:pt x="8757" y="15620"/>
                  </a:cubicBezTo>
                  <a:lnTo>
                    <a:pt x="8757" y="15620"/>
                  </a:lnTo>
                  <a:cubicBezTo>
                    <a:pt x="8939" y="15764"/>
                    <a:pt x="9169" y="15860"/>
                    <a:pt x="9397" y="15860"/>
                  </a:cubicBezTo>
                  <a:cubicBezTo>
                    <a:pt x="9476" y="15860"/>
                    <a:pt x="9556" y="15848"/>
                    <a:pt x="9633" y="15823"/>
                  </a:cubicBezTo>
                  <a:cubicBezTo>
                    <a:pt x="9928" y="15728"/>
                    <a:pt x="10150" y="15393"/>
                    <a:pt x="10050" y="15095"/>
                  </a:cubicBezTo>
                  <a:lnTo>
                    <a:pt x="10050" y="15095"/>
                  </a:lnTo>
                  <a:cubicBezTo>
                    <a:pt x="10182" y="15172"/>
                    <a:pt x="10332" y="15207"/>
                    <a:pt x="10483" y="15207"/>
                  </a:cubicBezTo>
                  <a:cubicBezTo>
                    <a:pt x="10850" y="15207"/>
                    <a:pt x="11225" y="14996"/>
                    <a:pt x="11369" y="14654"/>
                  </a:cubicBezTo>
                  <a:cubicBezTo>
                    <a:pt x="11616" y="14860"/>
                    <a:pt x="11936" y="14979"/>
                    <a:pt x="12260" y="14979"/>
                  </a:cubicBezTo>
                  <a:cubicBezTo>
                    <a:pt x="12091" y="15293"/>
                    <a:pt x="11949" y="15670"/>
                    <a:pt x="12089" y="15994"/>
                  </a:cubicBezTo>
                  <a:cubicBezTo>
                    <a:pt x="12160" y="16163"/>
                    <a:pt x="12300" y="16295"/>
                    <a:pt x="12442" y="16414"/>
                  </a:cubicBezTo>
                  <a:cubicBezTo>
                    <a:pt x="12798" y="16713"/>
                    <a:pt x="13226" y="16976"/>
                    <a:pt x="13690" y="16976"/>
                  </a:cubicBezTo>
                  <a:cubicBezTo>
                    <a:pt x="13697" y="16976"/>
                    <a:pt x="13704" y="16976"/>
                    <a:pt x="13711" y="16976"/>
                  </a:cubicBezTo>
                  <a:cubicBezTo>
                    <a:pt x="14183" y="16968"/>
                    <a:pt x="14671" y="16580"/>
                    <a:pt x="14631" y="16108"/>
                  </a:cubicBezTo>
                  <a:lnTo>
                    <a:pt x="14631" y="16108"/>
                  </a:lnTo>
                  <a:cubicBezTo>
                    <a:pt x="14741" y="16204"/>
                    <a:pt x="14879" y="16247"/>
                    <a:pt x="15021" y="16247"/>
                  </a:cubicBezTo>
                  <a:cubicBezTo>
                    <a:pt x="15365" y="16247"/>
                    <a:pt x="15728" y="15993"/>
                    <a:pt x="15752" y="15638"/>
                  </a:cubicBezTo>
                  <a:cubicBezTo>
                    <a:pt x="15845" y="15735"/>
                    <a:pt x="15966" y="15778"/>
                    <a:pt x="16093" y="15778"/>
                  </a:cubicBezTo>
                  <a:cubicBezTo>
                    <a:pt x="16362" y="15778"/>
                    <a:pt x="16654" y="15585"/>
                    <a:pt x="16742" y="15314"/>
                  </a:cubicBezTo>
                  <a:cubicBezTo>
                    <a:pt x="16868" y="14913"/>
                    <a:pt x="16670" y="14483"/>
                    <a:pt x="16399" y="14166"/>
                  </a:cubicBezTo>
                  <a:lnTo>
                    <a:pt x="16399" y="14166"/>
                  </a:lnTo>
                  <a:cubicBezTo>
                    <a:pt x="16502" y="14217"/>
                    <a:pt x="16617" y="14242"/>
                    <a:pt x="16732" y="14242"/>
                  </a:cubicBezTo>
                  <a:cubicBezTo>
                    <a:pt x="16897" y="14242"/>
                    <a:pt x="17063" y="14191"/>
                    <a:pt x="17195" y="14090"/>
                  </a:cubicBezTo>
                  <a:cubicBezTo>
                    <a:pt x="17422" y="13918"/>
                    <a:pt x="17538" y="13618"/>
                    <a:pt x="17485" y="13341"/>
                  </a:cubicBezTo>
                  <a:lnTo>
                    <a:pt x="17485" y="13341"/>
                  </a:lnTo>
                  <a:cubicBezTo>
                    <a:pt x="17646" y="13684"/>
                    <a:pt x="18029" y="13871"/>
                    <a:pt x="18404" y="13871"/>
                  </a:cubicBezTo>
                  <a:cubicBezTo>
                    <a:pt x="18681" y="13871"/>
                    <a:pt x="18955" y="13769"/>
                    <a:pt x="19134" y="13554"/>
                  </a:cubicBezTo>
                  <a:lnTo>
                    <a:pt x="19134" y="13554"/>
                  </a:lnTo>
                  <a:cubicBezTo>
                    <a:pt x="18949" y="13908"/>
                    <a:pt x="19084" y="14393"/>
                    <a:pt x="19427" y="14596"/>
                  </a:cubicBezTo>
                  <a:cubicBezTo>
                    <a:pt x="19544" y="14667"/>
                    <a:pt x="19680" y="14701"/>
                    <a:pt x="19816" y="14701"/>
                  </a:cubicBezTo>
                  <a:cubicBezTo>
                    <a:pt x="20074" y="14701"/>
                    <a:pt x="20335" y="14580"/>
                    <a:pt x="20482" y="14364"/>
                  </a:cubicBezTo>
                  <a:lnTo>
                    <a:pt x="20482" y="14364"/>
                  </a:lnTo>
                  <a:cubicBezTo>
                    <a:pt x="20331" y="14855"/>
                    <a:pt x="20885" y="15303"/>
                    <a:pt x="21397" y="15369"/>
                  </a:cubicBezTo>
                  <a:cubicBezTo>
                    <a:pt x="21518" y="15385"/>
                    <a:pt x="21648" y="15393"/>
                    <a:pt x="21748" y="15459"/>
                  </a:cubicBezTo>
                  <a:cubicBezTo>
                    <a:pt x="21835" y="15514"/>
                    <a:pt x="21890" y="15607"/>
                    <a:pt x="21956" y="15688"/>
                  </a:cubicBezTo>
                  <a:cubicBezTo>
                    <a:pt x="22233" y="16029"/>
                    <a:pt x="22690" y="16149"/>
                    <a:pt x="23136" y="16149"/>
                  </a:cubicBezTo>
                  <a:cubicBezTo>
                    <a:pt x="23212" y="16149"/>
                    <a:pt x="23288" y="16146"/>
                    <a:pt x="23362" y="16139"/>
                  </a:cubicBezTo>
                  <a:cubicBezTo>
                    <a:pt x="23858" y="16097"/>
                    <a:pt x="24367" y="15939"/>
                    <a:pt x="24726" y="15593"/>
                  </a:cubicBezTo>
                  <a:cubicBezTo>
                    <a:pt x="25085" y="15248"/>
                    <a:pt x="25267" y="14686"/>
                    <a:pt x="25071" y="14224"/>
                  </a:cubicBezTo>
                  <a:lnTo>
                    <a:pt x="25071" y="14224"/>
                  </a:lnTo>
                  <a:cubicBezTo>
                    <a:pt x="25269" y="14489"/>
                    <a:pt x="25595" y="14618"/>
                    <a:pt x="25925" y="14618"/>
                  </a:cubicBezTo>
                  <a:cubicBezTo>
                    <a:pt x="26185" y="14618"/>
                    <a:pt x="26447" y="14538"/>
                    <a:pt x="26651" y="14380"/>
                  </a:cubicBezTo>
                  <a:cubicBezTo>
                    <a:pt x="27116" y="14021"/>
                    <a:pt x="27287" y="13357"/>
                    <a:pt x="27155" y="12784"/>
                  </a:cubicBezTo>
                  <a:lnTo>
                    <a:pt x="27155" y="12784"/>
                  </a:lnTo>
                  <a:cubicBezTo>
                    <a:pt x="27265" y="13259"/>
                    <a:pt x="27657" y="13499"/>
                    <a:pt x="28053" y="13499"/>
                  </a:cubicBezTo>
                  <a:cubicBezTo>
                    <a:pt x="28438" y="13499"/>
                    <a:pt x="28828" y="13272"/>
                    <a:pt x="28967" y="12813"/>
                  </a:cubicBezTo>
                  <a:cubicBezTo>
                    <a:pt x="28988" y="12815"/>
                    <a:pt x="29009" y="12816"/>
                    <a:pt x="29029" y="12816"/>
                  </a:cubicBezTo>
                  <a:cubicBezTo>
                    <a:pt x="29442" y="12816"/>
                    <a:pt x="29830" y="12447"/>
                    <a:pt x="29838" y="12030"/>
                  </a:cubicBezTo>
                  <a:cubicBezTo>
                    <a:pt x="30016" y="12200"/>
                    <a:pt x="30257" y="12279"/>
                    <a:pt x="30501" y="12279"/>
                  </a:cubicBezTo>
                  <a:cubicBezTo>
                    <a:pt x="30882" y="12279"/>
                    <a:pt x="31270" y="12085"/>
                    <a:pt x="31439" y="11740"/>
                  </a:cubicBezTo>
                  <a:cubicBezTo>
                    <a:pt x="31465" y="11690"/>
                    <a:pt x="31486" y="11637"/>
                    <a:pt x="31528" y="11605"/>
                  </a:cubicBezTo>
                  <a:cubicBezTo>
                    <a:pt x="31562" y="11579"/>
                    <a:pt x="31601" y="11568"/>
                    <a:pt x="31642" y="11568"/>
                  </a:cubicBezTo>
                  <a:cubicBezTo>
                    <a:pt x="31720" y="11568"/>
                    <a:pt x="31804" y="11605"/>
                    <a:pt x="31877" y="11639"/>
                  </a:cubicBezTo>
                  <a:cubicBezTo>
                    <a:pt x="32240" y="11813"/>
                    <a:pt x="32638" y="11892"/>
                    <a:pt x="33041" y="11892"/>
                  </a:cubicBezTo>
                  <a:cubicBezTo>
                    <a:pt x="33587" y="11892"/>
                    <a:pt x="34141" y="11746"/>
                    <a:pt x="34625" y="11489"/>
                  </a:cubicBezTo>
                  <a:cubicBezTo>
                    <a:pt x="35464" y="11043"/>
                    <a:pt x="36110" y="10294"/>
                    <a:pt x="36593" y="9474"/>
                  </a:cubicBezTo>
                  <a:cubicBezTo>
                    <a:pt x="36941" y="8878"/>
                    <a:pt x="37218" y="8197"/>
                    <a:pt x="37163" y="7506"/>
                  </a:cubicBezTo>
                  <a:cubicBezTo>
                    <a:pt x="37107" y="6813"/>
                    <a:pt x="36632" y="6116"/>
                    <a:pt x="35949" y="5995"/>
                  </a:cubicBezTo>
                  <a:cubicBezTo>
                    <a:pt x="36276" y="5963"/>
                    <a:pt x="36582" y="5747"/>
                    <a:pt x="36725" y="5451"/>
                  </a:cubicBezTo>
                  <a:cubicBezTo>
                    <a:pt x="36867" y="5151"/>
                    <a:pt x="36841" y="4781"/>
                    <a:pt x="36659" y="4505"/>
                  </a:cubicBezTo>
                  <a:cubicBezTo>
                    <a:pt x="37213" y="4436"/>
                    <a:pt x="37653" y="3945"/>
                    <a:pt x="37790" y="3405"/>
                  </a:cubicBezTo>
                  <a:cubicBezTo>
                    <a:pt x="37925" y="2864"/>
                    <a:pt x="37790" y="2284"/>
                    <a:pt x="37545" y="1777"/>
                  </a:cubicBezTo>
                  <a:cubicBezTo>
                    <a:pt x="37767" y="1308"/>
                    <a:pt x="37798" y="688"/>
                    <a:pt x="37429" y="321"/>
                  </a:cubicBezTo>
                  <a:cubicBezTo>
                    <a:pt x="37170" y="63"/>
                    <a:pt x="36801" y="0"/>
                    <a:pt x="3642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6" name="Google Shape;2651;p41"/>
            <p:cNvSpPr/>
            <p:nvPr/>
          </p:nvSpPr>
          <p:spPr>
            <a:xfrm>
              <a:off x="676440" y="-381600"/>
              <a:ext cx="4516560" cy="3350880"/>
            </a:xfrm>
            <a:custGeom>
              <a:avLst/>
              <a:gdLst/>
              <a:ahLst/>
              <a:rect l="l" t="t" r="r" b="b"/>
              <a:pathLst>
                <a:path w="34616" h="25683">
                  <a:moveTo>
                    <a:pt x="33519" y="0"/>
                  </a:moveTo>
                  <a:cubicBezTo>
                    <a:pt x="33075" y="0"/>
                    <a:pt x="32535" y="176"/>
                    <a:pt x="32212" y="229"/>
                  </a:cubicBezTo>
                  <a:cubicBezTo>
                    <a:pt x="31917" y="277"/>
                    <a:pt x="31769" y="184"/>
                    <a:pt x="31521" y="454"/>
                  </a:cubicBezTo>
                  <a:cubicBezTo>
                    <a:pt x="31456" y="527"/>
                    <a:pt x="31125" y="1168"/>
                    <a:pt x="31322" y="1226"/>
                  </a:cubicBezTo>
                  <a:lnTo>
                    <a:pt x="31322" y="1226"/>
                  </a:lnTo>
                  <a:cubicBezTo>
                    <a:pt x="31149" y="1177"/>
                    <a:pt x="30967" y="1147"/>
                    <a:pt x="30787" y="1147"/>
                  </a:cubicBezTo>
                  <a:cubicBezTo>
                    <a:pt x="30535" y="1147"/>
                    <a:pt x="30289" y="1205"/>
                    <a:pt x="30081" y="1348"/>
                  </a:cubicBezTo>
                  <a:cubicBezTo>
                    <a:pt x="29725" y="1593"/>
                    <a:pt x="29564" y="2128"/>
                    <a:pt x="29825" y="2471"/>
                  </a:cubicBezTo>
                  <a:cubicBezTo>
                    <a:pt x="29314" y="2532"/>
                    <a:pt x="28934" y="3036"/>
                    <a:pt x="28889" y="3548"/>
                  </a:cubicBezTo>
                  <a:cubicBezTo>
                    <a:pt x="28841" y="4059"/>
                    <a:pt x="29074" y="4560"/>
                    <a:pt x="29385" y="4969"/>
                  </a:cubicBezTo>
                  <a:cubicBezTo>
                    <a:pt x="28654" y="5394"/>
                    <a:pt x="27752" y="5383"/>
                    <a:pt x="26927" y="5576"/>
                  </a:cubicBezTo>
                  <a:cubicBezTo>
                    <a:pt x="26098" y="5766"/>
                    <a:pt x="25215" y="6341"/>
                    <a:pt x="25204" y="7190"/>
                  </a:cubicBezTo>
                  <a:cubicBezTo>
                    <a:pt x="25121" y="7179"/>
                    <a:pt x="25037" y="7174"/>
                    <a:pt x="24953" y="7174"/>
                  </a:cubicBezTo>
                  <a:cubicBezTo>
                    <a:pt x="24249" y="7174"/>
                    <a:pt x="23546" y="7552"/>
                    <a:pt x="23173" y="8153"/>
                  </a:cubicBezTo>
                  <a:cubicBezTo>
                    <a:pt x="22756" y="8828"/>
                    <a:pt x="22775" y="9746"/>
                    <a:pt x="23221" y="10403"/>
                  </a:cubicBezTo>
                  <a:cubicBezTo>
                    <a:pt x="22176" y="10540"/>
                    <a:pt x="21437" y="11780"/>
                    <a:pt x="21812" y="12766"/>
                  </a:cubicBezTo>
                  <a:cubicBezTo>
                    <a:pt x="21100" y="12779"/>
                    <a:pt x="20456" y="13423"/>
                    <a:pt x="20443" y="14135"/>
                  </a:cubicBezTo>
                  <a:cubicBezTo>
                    <a:pt x="20286" y="13786"/>
                    <a:pt x="19900" y="13580"/>
                    <a:pt x="19520" y="13580"/>
                  </a:cubicBezTo>
                  <a:cubicBezTo>
                    <a:pt x="19322" y="13580"/>
                    <a:pt x="19125" y="13637"/>
                    <a:pt x="18963" y="13758"/>
                  </a:cubicBezTo>
                  <a:cubicBezTo>
                    <a:pt x="18800" y="13325"/>
                    <a:pt x="18512" y="12943"/>
                    <a:pt x="18143" y="12663"/>
                  </a:cubicBezTo>
                  <a:cubicBezTo>
                    <a:pt x="18365" y="12400"/>
                    <a:pt x="18372" y="11985"/>
                    <a:pt x="18167" y="11711"/>
                  </a:cubicBezTo>
                  <a:cubicBezTo>
                    <a:pt x="18021" y="11519"/>
                    <a:pt x="17779" y="11409"/>
                    <a:pt x="17540" y="11409"/>
                  </a:cubicBezTo>
                  <a:cubicBezTo>
                    <a:pt x="17438" y="11409"/>
                    <a:pt x="17337" y="11429"/>
                    <a:pt x="17244" y="11471"/>
                  </a:cubicBezTo>
                  <a:cubicBezTo>
                    <a:pt x="17470" y="11036"/>
                    <a:pt x="17127" y="10469"/>
                    <a:pt x="16663" y="10313"/>
                  </a:cubicBezTo>
                  <a:cubicBezTo>
                    <a:pt x="16534" y="10270"/>
                    <a:pt x="16401" y="10251"/>
                    <a:pt x="16267" y="10251"/>
                  </a:cubicBezTo>
                  <a:cubicBezTo>
                    <a:pt x="15916" y="10251"/>
                    <a:pt x="15561" y="10382"/>
                    <a:pt x="15252" y="10556"/>
                  </a:cubicBezTo>
                  <a:cubicBezTo>
                    <a:pt x="15057" y="10398"/>
                    <a:pt x="14807" y="10318"/>
                    <a:pt x="14558" y="10318"/>
                  </a:cubicBezTo>
                  <a:cubicBezTo>
                    <a:pt x="14369" y="10318"/>
                    <a:pt x="14180" y="10364"/>
                    <a:pt x="14015" y="10458"/>
                  </a:cubicBezTo>
                  <a:cubicBezTo>
                    <a:pt x="13632" y="10675"/>
                    <a:pt x="13408" y="11136"/>
                    <a:pt x="13474" y="11571"/>
                  </a:cubicBezTo>
                  <a:cubicBezTo>
                    <a:pt x="13459" y="11571"/>
                    <a:pt x="13443" y="11570"/>
                    <a:pt x="13427" y="11570"/>
                  </a:cubicBezTo>
                  <a:cubicBezTo>
                    <a:pt x="12485" y="11570"/>
                    <a:pt x="11784" y="12811"/>
                    <a:pt x="12293" y="13616"/>
                  </a:cubicBezTo>
                  <a:cubicBezTo>
                    <a:pt x="11678" y="13745"/>
                    <a:pt x="11116" y="14111"/>
                    <a:pt x="10749" y="14618"/>
                  </a:cubicBezTo>
                  <a:cubicBezTo>
                    <a:pt x="10591" y="14446"/>
                    <a:pt x="10438" y="14280"/>
                    <a:pt x="10280" y="14111"/>
                  </a:cubicBezTo>
                  <a:cubicBezTo>
                    <a:pt x="10465" y="13858"/>
                    <a:pt x="10444" y="13476"/>
                    <a:pt x="10233" y="13244"/>
                  </a:cubicBezTo>
                  <a:cubicBezTo>
                    <a:pt x="10102" y="13104"/>
                    <a:pt x="9910" y="13029"/>
                    <a:pt x="9719" y="13029"/>
                  </a:cubicBezTo>
                  <a:cubicBezTo>
                    <a:pt x="9597" y="13029"/>
                    <a:pt x="9476" y="13060"/>
                    <a:pt x="9373" y="13122"/>
                  </a:cubicBezTo>
                  <a:cubicBezTo>
                    <a:pt x="9278" y="12645"/>
                    <a:pt x="8887" y="12239"/>
                    <a:pt x="8415" y="12125"/>
                  </a:cubicBezTo>
                  <a:cubicBezTo>
                    <a:pt x="8323" y="12104"/>
                    <a:pt x="8229" y="12093"/>
                    <a:pt x="8135" y="12093"/>
                  </a:cubicBezTo>
                  <a:cubicBezTo>
                    <a:pt x="7747" y="12093"/>
                    <a:pt x="7355" y="12271"/>
                    <a:pt x="7115" y="12579"/>
                  </a:cubicBezTo>
                  <a:cubicBezTo>
                    <a:pt x="6831" y="12359"/>
                    <a:pt x="6474" y="12245"/>
                    <a:pt x="6118" y="12245"/>
                  </a:cubicBezTo>
                  <a:cubicBezTo>
                    <a:pt x="5873" y="12245"/>
                    <a:pt x="5628" y="12299"/>
                    <a:pt x="5408" y="12410"/>
                  </a:cubicBezTo>
                  <a:cubicBezTo>
                    <a:pt x="4867" y="12679"/>
                    <a:pt x="4509" y="13273"/>
                    <a:pt x="4519" y="13874"/>
                  </a:cubicBezTo>
                  <a:cubicBezTo>
                    <a:pt x="4458" y="13860"/>
                    <a:pt x="4397" y="13854"/>
                    <a:pt x="4335" y="13854"/>
                  </a:cubicBezTo>
                  <a:cubicBezTo>
                    <a:pt x="3779" y="13854"/>
                    <a:pt x="3253" y="14398"/>
                    <a:pt x="3324" y="14961"/>
                  </a:cubicBezTo>
                  <a:cubicBezTo>
                    <a:pt x="3356" y="15185"/>
                    <a:pt x="3462" y="15396"/>
                    <a:pt x="3488" y="15620"/>
                  </a:cubicBezTo>
                  <a:cubicBezTo>
                    <a:pt x="3556" y="16193"/>
                    <a:pt x="2986" y="16689"/>
                    <a:pt x="2438" y="16689"/>
                  </a:cubicBezTo>
                  <a:cubicBezTo>
                    <a:pt x="2286" y="16689"/>
                    <a:pt x="2137" y="16652"/>
                    <a:pt x="2003" y="16567"/>
                  </a:cubicBezTo>
                  <a:cubicBezTo>
                    <a:pt x="1908" y="16509"/>
                    <a:pt x="1818" y="16430"/>
                    <a:pt x="1710" y="16398"/>
                  </a:cubicBezTo>
                  <a:cubicBezTo>
                    <a:pt x="1674" y="16389"/>
                    <a:pt x="1640" y="16384"/>
                    <a:pt x="1608" y="16384"/>
                  </a:cubicBezTo>
                  <a:cubicBezTo>
                    <a:pt x="1243" y="16384"/>
                    <a:pt x="1071" y="16960"/>
                    <a:pt x="1088" y="17374"/>
                  </a:cubicBezTo>
                  <a:cubicBezTo>
                    <a:pt x="629" y="17422"/>
                    <a:pt x="220" y="17780"/>
                    <a:pt x="112" y="18226"/>
                  </a:cubicBezTo>
                  <a:cubicBezTo>
                    <a:pt x="1" y="18672"/>
                    <a:pt x="199" y="19176"/>
                    <a:pt x="586" y="19429"/>
                  </a:cubicBezTo>
                  <a:cubicBezTo>
                    <a:pt x="583" y="19429"/>
                    <a:pt x="579" y="19429"/>
                    <a:pt x="575" y="19429"/>
                  </a:cubicBezTo>
                  <a:cubicBezTo>
                    <a:pt x="285" y="19429"/>
                    <a:pt x="166" y="19831"/>
                    <a:pt x="265" y="20104"/>
                  </a:cubicBezTo>
                  <a:cubicBezTo>
                    <a:pt x="368" y="20381"/>
                    <a:pt x="600" y="20603"/>
                    <a:pt x="673" y="20888"/>
                  </a:cubicBezTo>
                  <a:cubicBezTo>
                    <a:pt x="713" y="21025"/>
                    <a:pt x="713" y="21180"/>
                    <a:pt x="803" y="21297"/>
                  </a:cubicBezTo>
                  <a:cubicBezTo>
                    <a:pt x="1040" y="21605"/>
                    <a:pt x="1787" y="21539"/>
                    <a:pt x="1673" y="21916"/>
                  </a:cubicBezTo>
                  <a:cubicBezTo>
                    <a:pt x="1267" y="22001"/>
                    <a:pt x="977" y="22449"/>
                    <a:pt x="1066" y="22855"/>
                  </a:cubicBezTo>
                  <a:cubicBezTo>
                    <a:pt x="1045" y="22852"/>
                    <a:pt x="1024" y="22851"/>
                    <a:pt x="1004" y="22851"/>
                  </a:cubicBezTo>
                  <a:cubicBezTo>
                    <a:pt x="754" y="22851"/>
                    <a:pt x="528" y="23063"/>
                    <a:pt x="455" y="23306"/>
                  </a:cubicBezTo>
                  <a:cubicBezTo>
                    <a:pt x="375" y="23570"/>
                    <a:pt x="431" y="23858"/>
                    <a:pt x="515" y="24121"/>
                  </a:cubicBezTo>
                  <a:cubicBezTo>
                    <a:pt x="871" y="25240"/>
                    <a:pt x="2177" y="25272"/>
                    <a:pt x="3134" y="25622"/>
                  </a:cubicBezTo>
                  <a:cubicBezTo>
                    <a:pt x="3243" y="25662"/>
                    <a:pt x="3382" y="25683"/>
                    <a:pt x="3528" y="25683"/>
                  </a:cubicBezTo>
                  <a:cubicBezTo>
                    <a:pt x="4016" y="25683"/>
                    <a:pt x="4581" y="25448"/>
                    <a:pt x="4348" y="24884"/>
                  </a:cubicBezTo>
                  <a:cubicBezTo>
                    <a:pt x="4245" y="24636"/>
                    <a:pt x="3968" y="24478"/>
                    <a:pt x="3712" y="24478"/>
                  </a:cubicBezTo>
                  <a:cubicBezTo>
                    <a:pt x="3409" y="24499"/>
                    <a:pt x="3153" y="24718"/>
                    <a:pt x="2855" y="24768"/>
                  </a:cubicBezTo>
                  <a:cubicBezTo>
                    <a:pt x="2834" y="24771"/>
                    <a:pt x="2812" y="24773"/>
                    <a:pt x="2790" y="24773"/>
                  </a:cubicBezTo>
                  <a:cubicBezTo>
                    <a:pt x="2503" y="24773"/>
                    <a:pt x="2187" y="24495"/>
                    <a:pt x="2348" y="24267"/>
                  </a:cubicBezTo>
                  <a:cubicBezTo>
                    <a:pt x="2425" y="24161"/>
                    <a:pt x="2567" y="24127"/>
                    <a:pt x="2686" y="24074"/>
                  </a:cubicBezTo>
                  <a:cubicBezTo>
                    <a:pt x="3000" y="23932"/>
                    <a:pt x="3206" y="23581"/>
                    <a:pt x="3174" y="23238"/>
                  </a:cubicBezTo>
                  <a:cubicBezTo>
                    <a:pt x="3140" y="22895"/>
                    <a:pt x="2871" y="22586"/>
                    <a:pt x="2533" y="22507"/>
                  </a:cubicBezTo>
                  <a:cubicBezTo>
                    <a:pt x="2889" y="22270"/>
                    <a:pt x="3200" y="21901"/>
                    <a:pt x="3227" y="21473"/>
                  </a:cubicBezTo>
                  <a:cubicBezTo>
                    <a:pt x="3252" y="21057"/>
                    <a:pt x="2923" y="20617"/>
                    <a:pt x="2514" y="20617"/>
                  </a:cubicBezTo>
                  <a:cubicBezTo>
                    <a:pt x="2501" y="20617"/>
                    <a:pt x="2486" y="20618"/>
                    <a:pt x="2472" y="20619"/>
                  </a:cubicBezTo>
                  <a:cubicBezTo>
                    <a:pt x="3245" y="20350"/>
                    <a:pt x="3488" y="18814"/>
                    <a:pt x="2583" y="18516"/>
                  </a:cubicBezTo>
                  <a:lnTo>
                    <a:pt x="2583" y="18516"/>
                  </a:lnTo>
                  <a:cubicBezTo>
                    <a:pt x="2722" y="18562"/>
                    <a:pt x="2886" y="18596"/>
                    <a:pt x="3038" y="18596"/>
                  </a:cubicBezTo>
                  <a:cubicBezTo>
                    <a:pt x="3249" y="18596"/>
                    <a:pt x="3436" y="18531"/>
                    <a:pt x="3504" y="18340"/>
                  </a:cubicBezTo>
                  <a:cubicBezTo>
                    <a:pt x="3535" y="18242"/>
                    <a:pt x="3522" y="18126"/>
                    <a:pt x="3580" y="18036"/>
                  </a:cubicBezTo>
                  <a:cubicBezTo>
                    <a:pt x="3628" y="17957"/>
                    <a:pt x="3720" y="17915"/>
                    <a:pt x="3794" y="17860"/>
                  </a:cubicBezTo>
                  <a:cubicBezTo>
                    <a:pt x="4097" y="17627"/>
                    <a:pt x="3865" y="17256"/>
                    <a:pt x="4190" y="17108"/>
                  </a:cubicBezTo>
                  <a:cubicBezTo>
                    <a:pt x="4588" y="16926"/>
                    <a:pt x="4960" y="17187"/>
                    <a:pt x="5324" y="16754"/>
                  </a:cubicBezTo>
                  <a:cubicBezTo>
                    <a:pt x="5632" y="16388"/>
                    <a:pt x="5640" y="15802"/>
                    <a:pt x="5342" y="15425"/>
                  </a:cubicBezTo>
                  <a:lnTo>
                    <a:pt x="5342" y="15425"/>
                  </a:lnTo>
                  <a:cubicBezTo>
                    <a:pt x="5525" y="15570"/>
                    <a:pt x="5756" y="15666"/>
                    <a:pt x="5985" y="15666"/>
                  </a:cubicBezTo>
                  <a:cubicBezTo>
                    <a:pt x="6064" y="15666"/>
                    <a:pt x="6142" y="15655"/>
                    <a:pt x="6218" y="15631"/>
                  </a:cubicBezTo>
                  <a:cubicBezTo>
                    <a:pt x="6513" y="15536"/>
                    <a:pt x="6735" y="15198"/>
                    <a:pt x="6635" y="14903"/>
                  </a:cubicBezTo>
                  <a:lnTo>
                    <a:pt x="6635" y="14903"/>
                  </a:lnTo>
                  <a:cubicBezTo>
                    <a:pt x="6767" y="14980"/>
                    <a:pt x="6916" y="15015"/>
                    <a:pt x="7067" y="15015"/>
                  </a:cubicBezTo>
                  <a:cubicBezTo>
                    <a:pt x="7435" y="15015"/>
                    <a:pt x="7810" y="14804"/>
                    <a:pt x="7954" y="14460"/>
                  </a:cubicBezTo>
                  <a:cubicBezTo>
                    <a:pt x="8201" y="14668"/>
                    <a:pt x="8521" y="14787"/>
                    <a:pt x="8845" y="14787"/>
                  </a:cubicBezTo>
                  <a:cubicBezTo>
                    <a:pt x="8676" y="15101"/>
                    <a:pt x="8534" y="15475"/>
                    <a:pt x="8674" y="15802"/>
                  </a:cubicBezTo>
                  <a:cubicBezTo>
                    <a:pt x="8745" y="15971"/>
                    <a:pt x="8885" y="16103"/>
                    <a:pt x="9027" y="16222"/>
                  </a:cubicBezTo>
                  <a:cubicBezTo>
                    <a:pt x="9381" y="16519"/>
                    <a:pt x="9807" y="16781"/>
                    <a:pt x="10269" y="16781"/>
                  </a:cubicBezTo>
                  <a:cubicBezTo>
                    <a:pt x="10278" y="16781"/>
                    <a:pt x="10287" y="16781"/>
                    <a:pt x="10296" y="16781"/>
                  </a:cubicBezTo>
                  <a:cubicBezTo>
                    <a:pt x="10768" y="16776"/>
                    <a:pt x="11256" y="16385"/>
                    <a:pt x="11216" y="15913"/>
                  </a:cubicBezTo>
                  <a:lnTo>
                    <a:pt x="11216" y="15913"/>
                  </a:lnTo>
                  <a:cubicBezTo>
                    <a:pt x="11327" y="16009"/>
                    <a:pt x="11465" y="16052"/>
                    <a:pt x="11607" y="16052"/>
                  </a:cubicBezTo>
                  <a:cubicBezTo>
                    <a:pt x="11951" y="16052"/>
                    <a:pt x="12313" y="15801"/>
                    <a:pt x="12337" y="15446"/>
                  </a:cubicBezTo>
                  <a:cubicBezTo>
                    <a:pt x="12430" y="15543"/>
                    <a:pt x="12550" y="15585"/>
                    <a:pt x="12676" y="15585"/>
                  </a:cubicBezTo>
                  <a:cubicBezTo>
                    <a:pt x="12945" y="15585"/>
                    <a:pt x="13238" y="15391"/>
                    <a:pt x="13327" y="15119"/>
                  </a:cubicBezTo>
                  <a:cubicBezTo>
                    <a:pt x="13453" y="14721"/>
                    <a:pt x="13255" y="14288"/>
                    <a:pt x="12984" y="13972"/>
                  </a:cubicBezTo>
                  <a:lnTo>
                    <a:pt x="12984" y="13972"/>
                  </a:lnTo>
                  <a:cubicBezTo>
                    <a:pt x="13086" y="14024"/>
                    <a:pt x="13201" y="14049"/>
                    <a:pt x="13316" y="14049"/>
                  </a:cubicBezTo>
                  <a:cubicBezTo>
                    <a:pt x="13482" y="14049"/>
                    <a:pt x="13648" y="13996"/>
                    <a:pt x="13780" y="13895"/>
                  </a:cubicBezTo>
                  <a:cubicBezTo>
                    <a:pt x="14007" y="13724"/>
                    <a:pt x="14123" y="13426"/>
                    <a:pt x="14070" y="13149"/>
                  </a:cubicBezTo>
                  <a:lnTo>
                    <a:pt x="14070" y="13149"/>
                  </a:lnTo>
                  <a:cubicBezTo>
                    <a:pt x="14231" y="13492"/>
                    <a:pt x="14613" y="13677"/>
                    <a:pt x="14989" y="13677"/>
                  </a:cubicBezTo>
                  <a:cubicBezTo>
                    <a:pt x="15266" y="13677"/>
                    <a:pt x="15540" y="13576"/>
                    <a:pt x="15719" y="13362"/>
                  </a:cubicBezTo>
                  <a:lnTo>
                    <a:pt x="15719" y="13362"/>
                  </a:lnTo>
                  <a:cubicBezTo>
                    <a:pt x="15534" y="13716"/>
                    <a:pt x="15669" y="14199"/>
                    <a:pt x="16012" y="14404"/>
                  </a:cubicBezTo>
                  <a:cubicBezTo>
                    <a:pt x="16128" y="14474"/>
                    <a:pt x="16263" y="14507"/>
                    <a:pt x="16398" y="14507"/>
                  </a:cubicBezTo>
                  <a:cubicBezTo>
                    <a:pt x="16657" y="14507"/>
                    <a:pt x="16920" y="14386"/>
                    <a:pt x="17067" y="14169"/>
                  </a:cubicBezTo>
                  <a:lnTo>
                    <a:pt x="17067" y="14169"/>
                  </a:lnTo>
                  <a:cubicBezTo>
                    <a:pt x="16916" y="14660"/>
                    <a:pt x="17470" y="15109"/>
                    <a:pt x="17982" y="15174"/>
                  </a:cubicBezTo>
                  <a:cubicBezTo>
                    <a:pt x="18103" y="15193"/>
                    <a:pt x="18233" y="15198"/>
                    <a:pt x="18333" y="15264"/>
                  </a:cubicBezTo>
                  <a:cubicBezTo>
                    <a:pt x="18420" y="15320"/>
                    <a:pt x="18475" y="15412"/>
                    <a:pt x="18541" y="15496"/>
                  </a:cubicBezTo>
                  <a:cubicBezTo>
                    <a:pt x="18820" y="15838"/>
                    <a:pt x="19279" y="15956"/>
                    <a:pt x="19727" y="15956"/>
                  </a:cubicBezTo>
                  <a:cubicBezTo>
                    <a:pt x="19801" y="15956"/>
                    <a:pt x="19875" y="15953"/>
                    <a:pt x="19947" y="15947"/>
                  </a:cubicBezTo>
                  <a:cubicBezTo>
                    <a:pt x="20443" y="15905"/>
                    <a:pt x="20952" y="15747"/>
                    <a:pt x="21311" y="15399"/>
                  </a:cubicBezTo>
                  <a:cubicBezTo>
                    <a:pt x="21670" y="15053"/>
                    <a:pt x="21852" y="14494"/>
                    <a:pt x="21656" y="14032"/>
                  </a:cubicBezTo>
                  <a:lnTo>
                    <a:pt x="21656" y="14032"/>
                  </a:lnTo>
                  <a:cubicBezTo>
                    <a:pt x="21854" y="14295"/>
                    <a:pt x="22180" y="14425"/>
                    <a:pt x="22510" y="14425"/>
                  </a:cubicBezTo>
                  <a:cubicBezTo>
                    <a:pt x="22770" y="14425"/>
                    <a:pt x="23032" y="14344"/>
                    <a:pt x="23236" y="14185"/>
                  </a:cubicBezTo>
                  <a:cubicBezTo>
                    <a:pt x="23701" y="13827"/>
                    <a:pt x="23872" y="13165"/>
                    <a:pt x="23740" y="12590"/>
                  </a:cubicBezTo>
                  <a:lnTo>
                    <a:pt x="23740" y="12590"/>
                  </a:lnTo>
                  <a:cubicBezTo>
                    <a:pt x="23850" y="13065"/>
                    <a:pt x="24242" y="13305"/>
                    <a:pt x="24639" y="13305"/>
                  </a:cubicBezTo>
                  <a:cubicBezTo>
                    <a:pt x="25024" y="13305"/>
                    <a:pt x="25413" y="13079"/>
                    <a:pt x="25552" y="12621"/>
                  </a:cubicBezTo>
                  <a:cubicBezTo>
                    <a:pt x="25573" y="12623"/>
                    <a:pt x="25593" y="12624"/>
                    <a:pt x="25614" y="12624"/>
                  </a:cubicBezTo>
                  <a:cubicBezTo>
                    <a:pt x="26027" y="12624"/>
                    <a:pt x="26415" y="12252"/>
                    <a:pt x="26423" y="11835"/>
                  </a:cubicBezTo>
                  <a:cubicBezTo>
                    <a:pt x="26601" y="12005"/>
                    <a:pt x="26842" y="12084"/>
                    <a:pt x="27086" y="12084"/>
                  </a:cubicBezTo>
                  <a:cubicBezTo>
                    <a:pt x="27467" y="12084"/>
                    <a:pt x="27855" y="11891"/>
                    <a:pt x="28024" y="11545"/>
                  </a:cubicBezTo>
                  <a:cubicBezTo>
                    <a:pt x="28050" y="11495"/>
                    <a:pt x="28071" y="11442"/>
                    <a:pt x="28113" y="11410"/>
                  </a:cubicBezTo>
                  <a:cubicBezTo>
                    <a:pt x="28147" y="11384"/>
                    <a:pt x="28185" y="11374"/>
                    <a:pt x="28225" y="11374"/>
                  </a:cubicBezTo>
                  <a:cubicBezTo>
                    <a:pt x="28303" y="11374"/>
                    <a:pt x="28389" y="11413"/>
                    <a:pt x="28462" y="11447"/>
                  </a:cubicBezTo>
                  <a:cubicBezTo>
                    <a:pt x="28824" y="11620"/>
                    <a:pt x="29221" y="11699"/>
                    <a:pt x="29622" y="11699"/>
                  </a:cubicBezTo>
                  <a:cubicBezTo>
                    <a:pt x="30169" y="11699"/>
                    <a:pt x="30724" y="11552"/>
                    <a:pt x="31210" y="11294"/>
                  </a:cubicBezTo>
                  <a:cubicBezTo>
                    <a:pt x="32049" y="10849"/>
                    <a:pt x="32695" y="10102"/>
                    <a:pt x="33178" y="9279"/>
                  </a:cubicBezTo>
                  <a:cubicBezTo>
                    <a:pt x="33526" y="8683"/>
                    <a:pt x="33803" y="8005"/>
                    <a:pt x="33748" y="7311"/>
                  </a:cubicBezTo>
                  <a:cubicBezTo>
                    <a:pt x="33692" y="6620"/>
                    <a:pt x="33217" y="5924"/>
                    <a:pt x="32534" y="5803"/>
                  </a:cubicBezTo>
                  <a:cubicBezTo>
                    <a:pt x="32861" y="5768"/>
                    <a:pt x="33167" y="5555"/>
                    <a:pt x="33310" y="5257"/>
                  </a:cubicBezTo>
                  <a:cubicBezTo>
                    <a:pt x="33452" y="4959"/>
                    <a:pt x="33426" y="4589"/>
                    <a:pt x="33244" y="4312"/>
                  </a:cubicBezTo>
                  <a:cubicBezTo>
                    <a:pt x="33798" y="4244"/>
                    <a:pt x="34243" y="3756"/>
                    <a:pt x="34375" y="3210"/>
                  </a:cubicBezTo>
                  <a:cubicBezTo>
                    <a:pt x="34510" y="2669"/>
                    <a:pt x="34375" y="2089"/>
                    <a:pt x="34130" y="1585"/>
                  </a:cubicBezTo>
                  <a:cubicBezTo>
                    <a:pt x="33948" y="1211"/>
                    <a:pt x="34615" y="554"/>
                    <a:pt x="34019" y="126"/>
                  </a:cubicBezTo>
                  <a:cubicBezTo>
                    <a:pt x="33888" y="34"/>
                    <a:pt x="33713" y="0"/>
                    <a:pt x="335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87" name="PlaceHolder 1"/>
          <p:cNvSpPr>
            <a:spLocks noGrp="1"/>
          </p:cNvSpPr>
          <p:nvPr>
            <p:ph type="title"/>
          </p:nvPr>
        </p:nvSpPr>
        <p:spPr>
          <a:xfrm>
            <a:off x="3659400" y="1419120"/>
            <a:ext cx="1824480" cy="1087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7000" spc="-1" strike="noStrike">
                <a:solidFill>
                  <a:srgbClr val="e43107"/>
                </a:solidFill>
                <a:latin typeface="Days One"/>
                <a:ea typeface="Days One"/>
              </a:rPr>
              <a:t>01</a:t>
            </a: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8" name="PlaceHolder 2"/>
          <p:cNvSpPr>
            <a:spLocks noGrp="1"/>
          </p:cNvSpPr>
          <p:nvPr>
            <p:ph type="title"/>
          </p:nvPr>
        </p:nvSpPr>
        <p:spPr>
          <a:xfrm>
            <a:off x="2660400" y="2370240"/>
            <a:ext cx="3823200" cy="56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000" spc="-1" strike="noStrike">
                <a:solidFill>
                  <a:srgbClr val="20124d"/>
                </a:solidFill>
                <a:latin typeface="Cooper Black"/>
                <a:ea typeface="Days One"/>
              </a:rPr>
              <a:t>Le mode de fonctionnement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389" name="Google Shape;2655;p41"/>
          <p:cNvGrpSpPr/>
          <p:nvPr/>
        </p:nvGrpSpPr>
        <p:grpSpPr>
          <a:xfrm>
            <a:off x="-322200" y="2844000"/>
            <a:ext cx="2211840" cy="2313000"/>
            <a:chOff x="-322200" y="2844000"/>
            <a:chExt cx="2211840" cy="2313000"/>
          </a:xfrm>
        </p:grpSpPr>
        <p:sp>
          <p:nvSpPr>
            <p:cNvPr id="1390" name="Google Shape;2656;p41"/>
            <p:cNvSpPr/>
            <p:nvPr/>
          </p:nvSpPr>
          <p:spPr>
            <a:xfrm>
              <a:off x="-322200" y="2844000"/>
              <a:ext cx="2211840" cy="2216520"/>
            </a:xfrm>
            <a:custGeom>
              <a:avLst/>
              <a:gdLst/>
              <a:ahLst/>
              <a:rect l="l" t="t" r="r" b="b"/>
              <a:pathLst>
                <a:path w="21688" h="21736">
                  <a:moveTo>
                    <a:pt x="17631" y="11438"/>
                  </a:moveTo>
                  <a:cubicBezTo>
                    <a:pt x="16655" y="6969"/>
                    <a:pt x="17278" y="869"/>
                    <a:pt x="17278" y="869"/>
                  </a:cubicBezTo>
                  <a:cubicBezTo>
                    <a:pt x="17278" y="869"/>
                    <a:pt x="14851" y="1"/>
                    <a:pt x="10842" y="1"/>
                  </a:cubicBezTo>
                  <a:cubicBezTo>
                    <a:pt x="6830" y="1"/>
                    <a:pt x="4406" y="869"/>
                    <a:pt x="4406" y="869"/>
                  </a:cubicBezTo>
                  <a:cubicBezTo>
                    <a:pt x="4406" y="869"/>
                    <a:pt x="5028" y="6969"/>
                    <a:pt x="4052" y="11438"/>
                  </a:cubicBezTo>
                  <a:cubicBezTo>
                    <a:pt x="3090" y="15837"/>
                    <a:pt x="1" y="21735"/>
                    <a:pt x="1" y="21735"/>
                  </a:cubicBezTo>
                  <a:lnTo>
                    <a:pt x="10844" y="21735"/>
                  </a:lnTo>
                  <a:lnTo>
                    <a:pt x="21688" y="21735"/>
                  </a:lnTo>
                  <a:cubicBezTo>
                    <a:pt x="21683" y="21735"/>
                    <a:pt x="18594" y="15837"/>
                    <a:pt x="17631" y="11438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1" name="Google Shape;2657;p41"/>
            <p:cNvSpPr/>
            <p:nvPr/>
          </p:nvSpPr>
          <p:spPr>
            <a:xfrm>
              <a:off x="-322200" y="2844720"/>
              <a:ext cx="2211480" cy="2216160"/>
            </a:xfrm>
            <a:custGeom>
              <a:avLst/>
              <a:gdLst/>
              <a:ahLst/>
              <a:rect l="l" t="t" r="r" b="b"/>
              <a:pathLst>
                <a:path w="21685" h="21730">
                  <a:moveTo>
                    <a:pt x="21685" y="21729"/>
                  </a:moveTo>
                  <a:lnTo>
                    <a:pt x="0" y="21729"/>
                  </a:lnTo>
                  <a:cubicBezTo>
                    <a:pt x="0" y="21729"/>
                    <a:pt x="3089" y="15831"/>
                    <a:pt x="4052" y="11432"/>
                  </a:cubicBezTo>
                  <a:cubicBezTo>
                    <a:pt x="5028" y="6963"/>
                    <a:pt x="4405" y="865"/>
                    <a:pt x="4405" y="865"/>
                  </a:cubicBezTo>
                  <a:cubicBezTo>
                    <a:pt x="4405" y="865"/>
                    <a:pt x="5051" y="633"/>
                    <a:pt x="6225" y="409"/>
                  </a:cubicBezTo>
                  <a:cubicBezTo>
                    <a:pt x="6199" y="3872"/>
                    <a:pt x="6315" y="13304"/>
                    <a:pt x="8406" y="13711"/>
                  </a:cubicBezTo>
                  <a:cubicBezTo>
                    <a:pt x="10606" y="14135"/>
                    <a:pt x="11089" y="3173"/>
                    <a:pt x="11181" y="0"/>
                  </a:cubicBezTo>
                  <a:cubicBezTo>
                    <a:pt x="14988" y="47"/>
                    <a:pt x="17277" y="865"/>
                    <a:pt x="17277" y="865"/>
                  </a:cubicBezTo>
                  <a:cubicBezTo>
                    <a:pt x="17277" y="865"/>
                    <a:pt x="16655" y="6966"/>
                    <a:pt x="17631" y="11432"/>
                  </a:cubicBezTo>
                  <a:cubicBezTo>
                    <a:pt x="18596" y="15831"/>
                    <a:pt x="21685" y="21729"/>
                    <a:pt x="21685" y="217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2" name="Google Shape;2658;p41"/>
            <p:cNvSpPr/>
            <p:nvPr/>
          </p:nvSpPr>
          <p:spPr>
            <a:xfrm>
              <a:off x="1028880" y="2855160"/>
              <a:ext cx="860400" cy="2205720"/>
            </a:xfrm>
            <a:custGeom>
              <a:avLst/>
              <a:gdLst/>
              <a:ahLst/>
              <a:rect l="l" t="t" r="r" b="b"/>
              <a:pathLst>
                <a:path w="8439" h="21628">
                  <a:moveTo>
                    <a:pt x="8439" y="21627"/>
                  </a:moveTo>
                  <a:lnTo>
                    <a:pt x="2103" y="21627"/>
                  </a:lnTo>
                  <a:cubicBezTo>
                    <a:pt x="2103" y="21627"/>
                    <a:pt x="721" y="16173"/>
                    <a:pt x="362" y="11245"/>
                  </a:cubicBezTo>
                  <a:cubicBezTo>
                    <a:pt x="1" y="6355"/>
                    <a:pt x="32" y="93"/>
                    <a:pt x="32" y="1"/>
                  </a:cubicBezTo>
                  <a:cubicBezTo>
                    <a:pt x="2570" y="236"/>
                    <a:pt x="4034" y="761"/>
                    <a:pt x="4034" y="761"/>
                  </a:cubicBezTo>
                  <a:cubicBezTo>
                    <a:pt x="4034" y="761"/>
                    <a:pt x="3411" y="6861"/>
                    <a:pt x="4387" y="11327"/>
                  </a:cubicBezTo>
                  <a:cubicBezTo>
                    <a:pt x="5350" y="15729"/>
                    <a:pt x="8439" y="21627"/>
                    <a:pt x="8439" y="21627"/>
                  </a:cubicBez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3" name="Google Shape;2659;p41"/>
            <p:cNvSpPr/>
            <p:nvPr/>
          </p:nvSpPr>
          <p:spPr>
            <a:xfrm>
              <a:off x="1257840" y="2891520"/>
              <a:ext cx="631080" cy="2169000"/>
            </a:xfrm>
            <a:custGeom>
              <a:avLst/>
              <a:gdLst/>
              <a:ahLst/>
              <a:rect l="l" t="t" r="r" b="b"/>
              <a:pathLst>
                <a:path w="6192" h="21269">
                  <a:moveTo>
                    <a:pt x="6192" y="21268"/>
                  </a:moveTo>
                  <a:lnTo>
                    <a:pt x="3219" y="21268"/>
                  </a:lnTo>
                  <a:cubicBezTo>
                    <a:pt x="3219" y="21268"/>
                    <a:pt x="1299" y="16143"/>
                    <a:pt x="576" y="10886"/>
                  </a:cubicBezTo>
                  <a:cubicBezTo>
                    <a:pt x="1" y="6684"/>
                    <a:pt x="244" y="1406"/>
                    <a:pt x="244" y="1"/>
                  </a:cubicBezTo>
                  <a:cubicBezTo>
                    <a:pt x="1243" y="206"/>
                    <a:pt x="1784" y="402"/>
                    <a:pt x="1784" y="402"/>
                  </a:cubicBezTo>
                  <a:cubicBezTo>
                    <a:pt x="1784" y="402"/>
                    <a:pt x="1162" y="6502"/>
                    <a:pt x="2138" y="10968"/>
                  </a:cubicBezTo>
                  <a:cubicBezTo>
                    <a:pt x="3103" y="15370"/>
                    <a:pt x="6192" y="21268"/>
                    <a:pt x="6192" y="21268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4" name="Google Shape;2660;p41"/>
            <p:cNvSpPr/>
            <p:nvPr/>
          </p:nvSpPr>
          <p:spPr>
            <a:xfrm>
              <a:off x="-175320" y="2865960"/>
              <a:ext cx="675720" cy="2194920"/>
            </a:xfrm>
            <a:custGeom>
              <a:avLst/>
              <a:gdLst/>
              <a:ahLst/>
              <a:rect l="l" t="t" r="r" b="b"/>
              <a:pathLst>
                <a:path w="6629" h="21522">
                  <a:moveTo>
                    <a:pt x="6067" y="11261"/>
                  </a:moveTo>
                  <a:cubicBezTo>
                    <a:pt x="5458" y="16262"/>
                    <a:pt x="3411" y="21207"/>
                    <a:pt x="3279" y="21521"/>
                  </a:cubicBezTo>
                  <a:lnTo>
                    <a:pt x="0" y="21521"/>
                  </a:lnTo>
                  <a:cubicBezTo>
                    <a:pt x="0" y="21521"/>
                    <a:pt x="3089" y="15621"/>
                    <a:pt x="4052" y="11224"/>
                  </a:cubicBezTo>
                  <a:cubicBezTo>
                    <a:pt x="4941" y="7167"/>
                    <a:pt x="4455" y="1330"/>
                    <a:pt x="4355" y="288"/>
                  </a:cubicBezTo>
                  <a:cubicBezTo>
                    <a:pt x="4817" y="188"/>
                    <a:pt x="5384" y="85"/>
                    <a:pt x="6051" y="0"/>
                  </a:cubicBezTo>
                  <a:cubicBezTo>
                    <a:pt x="6162" y="1135"/>
                    <a:pt x="6629" y="6650"/>
                    <a:pt x="6067" y="1126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5" name="Google Shape;2661;p41"/>
            <p:cNvSpPr/>
            <p:nvPr/>
          </p:nvSpPr>
          <p:spPr>
            <a:xfrm>
              <a:off x="-322200" y="5060880"/>
              <a:ext cx="2211480" cy="96120"/>
            </a:xfrm>
            <a:custGeom>
              <a:avLst/>
              <a:gdLst/>
              <a:ahLst/>
              <a:rect l="l" t="t" r="r" b="b"/>
              <a:pathLst>
                <a:path w="21685" h="945">
                  <a:moveTo>
                    <a:pt x="0" y="0"/>
                  </a:moveTo>
                  <a:lnTo>
                    <a:pt x="21685" y="0"/>
                  </a:lnTo>
                  <a:lnTo>
                    <a:pt x="21685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6" name="Google Shape;2662;p41"/>
            <p:cNvSpPr/>
            <p:nvPr/>
          </p:nvSpPr>
          <p:spPr>
            <a:xfrm>
              <a:off x="142200" y="3031560"/>
              <a:ext cx="1280880" cy="218880"/>
            </a:xfrm>
            <a:custGeom>
              <a:avLst/>
              <a:gdLst/>
              <a:ahLst/>
              <a:rect l="l" t="t" r="r" b="b"/>
              <a:pathLst>
                <a:path w="12562" h="2150">
                  <a:moveTo>
                    <a:pt x="12543" y="2150"/>
                  </a:moveTo>
                  <a:cubicBezTo>
                    <a:pt x="12551" y="1955"/>
                    <a:pt x="12553" y="1765"/>
                    <a:pt x="12561" y="1583"/>
                  </a:cubicBezTo>
                  <a:cubicBezTo>
                    <a:pt x="6890" y="0"/>
                    <a:pt x="1923" y="923"/>
                    <a:pt x="0" y="1409"/>
                  </a:cubicBezTo>
                  <a:cubicBezTo>
                    <a:pt x="11" y="1643"/>
                    <a:pt x="19" y="1889"/>
                    <a:pt x="24" y="2147"/>
                  </a:cubicBezTo>
                  <a:cubicBezTo>
                    <a:pt x="5524" y="615"/>
                    <a:pt x="10572" y="1628"/>
                    <a:pt x="12543" y="2150"/>
                  </a:cubicBezTo>
                  <a:close/>
                </a:path>
              </a:pathLst>
            </a:custGeom>
            <a:solidFill>
              <a:srgbClr val="e9788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7" name="Google Shape;2663;p41"/>
            <p:cNvSpPr/>
            <p:nvPr/>
          </p:nvSpPr>
          <p:spPr>
            <a:xfrm>
              <a:off x="142200" y="3031560"/>
              <a:ext cx="1280880" cy="218880"/>
            </a:xfrm>
            <a:custGeom>
              <a:avLst/>
              <a:gdLst/>
              <a:ahLst/>
              <a:rect l="l" t="t" r="r" b="b"/>
              <a:pathLst>
                <a:path w="12562" h="2150">
                  <a:moveTo>
                    <a:pt x="12543" y="2150"/>
                  </a:moveTo>
                  <a:cubicBezTo>
                    <a:pt x="12551" y="1955"/>
                    <a:pt x="12553" y="1765"/>
                    <a:pt x="12561" y="1583"/>
                  </a:cubicBezTo>
                  <a:cubicBezTo>
                    <a:pt x="6890" y="0"/>
                    <a:pt x="1923" y="923"/>
                    <a:pt x="0" y="1409"/>
                  </a:cubicBezTo>
                  <a:cubicBezTo>
                    <a:pt x="11" y="1643"/>
                    <a:pt x="19" y="1889"/>
                    <a:pt x="24" y="2147"/>
                  </a:cubicBezTo>
                  <a:cubicBezTo>
                    <a:pt x="5524" y="615"/>
                    <a:pt x="10572" y="1628"/>
                    <a:pt x="12543" y="215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50000">
                  <a:srgbClr val="ffffff"/>
                </a:gs>
                <a:gs pos="100000">
                  <a:srgbClr val="e43107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8" name="Google Shape;2664;p41"/>
            <p:cNvSpPr/>
            <p:nvPr/>
          </p:nvSpPr>
          <p:spPr>
            <a:xfrm>
              <a:off x="146880" y="3223800"/>
              <a:ext cx="1273320" cy="216720"/>
            </a:xfrm>
            <a:custGeom>
              <a:avLst/>
              <a:gdLst/>
              <a:ahLst/>
              <a:rect l="l" t="t" r="r" b="b"/>
              <a:pathLst>
                <a:path w="12488" h="2130">
                  <a:moveTo>
                    <a:pt x="12487" y="2129"/>
                  </a:moveTo>
                  <a:cubicBezTo>
                    <a:pt x="12485" y="1937"/>
                    <a:pt x="12485" y="1744"/>
                    <a:pt x="12485" y="1557"/>
                  </a:cubicBezTo>
                  <a:cubicBezTo>
                    <a:pt x="6866" y="1"/>
                    <a:pt x="1947" y="895"/>
                    <a:pt x="3" y="1383"/>
                  </a:cubicBezTo>
                  <a:cubicBezTo>
                    <a:pt x="3" y="1625"/>
                    <a:pt x="3" y="1873"/>
                    <a:pt x="0" y="2126"/>
                  </a:cubicBezTo>
                  <a:cubicBezTo>
                    <a:pt x="5476" y="605"/>
                    <a:pt x="10506" y="1602"/>
                    <a:pt x="12487" y="2129"/>
                  </a:cubicBezTo>
                  <a:close/>
                </a:path>
              </a:pathLst>
            </a:custGeom>
            <a:solidFill>
              <a:srgbClr val="e9788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9" name="Google Shape;2665;p41"/>
            <p:cNvSpPr/>
            <p:nvPr/>
          </p:nvSpPr>
          <p:spPr>
            <a:xfrm>
              <a:off x="146880" y="3223800"/>
              <a:ext cx="1273320" cy="216720"/>
            </a:xfrm>
            <a:custGeom>
              <a:avLst/>
              <a:gdLst/>
              <a:ahLst/>
              <a:rect l="l" t="t" r="r" b="b"/>
              <a:pathLst>
                <a:path w="12488" h="2130">
                  <a:moveTo>
                    <a:pt x="12487" y="2129"/>
                  </a:moveTo>
                  <a:cubicBezTo>
                    <a:pt x="12485" y="1937"/>
                    <a:pt x="12485" y="1744"/>
                    <a:pt x="12485" y="1557"/>
                  </a:cubicBezTo>
                  <a:cubicBezTo>
                    <a:pt x="6866" y="1"/>
                    <a:pt x="1947" y="895"/>
                    <a:pt x="3" y="1383"/>
                  </a:cubicBezTo>
                  <a:cubicBezTo>
                    <a:pt x="3" y="1625"/>
                    <a:pt x="3" y="1873"/>
                    <a:pt x="0" y="2126"/>
                  </a:cubicBezTo>
                  <a:cubicBezTo>
                    <a:pt x="5476" y="605"/>
                    <a:pt x="10506" y="1602"/>
                    <a:pt x="12487" y="2129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50000">
                  <a:srgbClr val="ffffff"/>
                </a:gs>
                <a:gs pos="100000">
                  <a:srgbClr val="e43107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0" name="Google Shape;2666;p41"/>
            <p:cNvSpPr/>
            <p:nvPr/>
          </p:nvSpPr>
          <p:spPr>
            <a:xfrm>
              <a:off x="-177120" y="5061960"/>
              <a:ext cx="329400" cy="95040"/>
            </a:xfrm>
            <a:custGeom>
              <a:avLst/>
              <a:gdLst/>
              <a:ahLst/>
              <a:rect l="l" t="t" r="r" b="b"/>
              <a:pathLst>
                <a:path w="3272" h="945">
                  <a:moveTo>
                    <a:pt x="0" y="0"/>
                  </a:moveTo>
                  <a:lnTo>
                    <a:pt x="3271" y="0"/>
                  </a:lnTo>
                  <a:lnTo>
                    <a:pt x="3271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1" name="Google Shape;2667;p41"/>
            <p:cNvSpPr/>
            <p:nvPr/>
          </p:nvSpPr>
          <p:spPr>
            <a:xfrm>
              <a:off x="1243080" y="5060880"/>
              <a:ext cx="645840" cy="96120"/>
            </a:xfrm>
            <a:custGeom>
              <a:avLst/>
              <a:gdLst/>
              <a:ahLst/>
              <a:rect l="l" t="t" r="r" b="b"/>
              <a:pathLst>
                <a:path w="6337" h="945">
                  <a:moveTo>
                    <a:pt x="1" y="0"/>
                  </a:moveTo>
                  <a:lnTo>
                    <a:pt x="6337" y="0"/>
                  </a:lnTo>
                  <a:lnTo>
                    <a:pt x="6337" y="945"/>
                  </a:lnTo>
                  <a:lnTo>
                    <a:pt x="1" y="945"/>
                  </a:lnTo>
                  <a:close/>
                </a:path>
              </a:pathLst>
            </a:custGeom>
            <a:solidFill>
              <a:srgbClr val="515559">
                <a:alpha val="3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2" name="Google Shape;2668;p41"/>
            <p:cNvSpPr/>
            <p:nvPr/>
          </p:nvSpPr>
          <p:spPr>
            <a:xfrm>
              <a:off x="1586160" y="5060880"/>
              <a:ext cx="303120" cy="96120"/>
            </a:xfrm>
            <a:custGeom>
              <a:avLst/>
              <a:gdLst/>
              <a:ahLst/>
              <a:rect l="l" t="t" r="r" b="b"/>
              <a:pathLst>
                <a:path w="2976" h="945">
                  <a:moveTo>
                    <a:pt x="0" y="0"/>
                  </a:moveTo>
                  <a:lnTo>
                    <a:pt x="2976" y="0"/>
                  </a:lnTo>
                  <a:lnTo>
                    <a:pt x="2976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rgbClr val="51555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03" name="Google Shape;2669;p41"/>
          <p:cNvGrpSpPr/>
          <p:nvPr/>
        </p:nvGrpSpPr>
        <p:grpSpPr>
          <a:xfrm>
            <a:off x="1305720" y="3465360"/>
            <a:ext cx="1617480" cy="1691640"/>
            <a:chOff x="1305720" y="3465360"/>
            <a:chExt cx="1617480" cy="1691640"/>
          </a:xfrm>
        </p:grpSpPr>
        <p:sp>
          <p:nvSpPr>
            <p:cNvPr id="1404" name="Google Shape;2670;p41"/>
            <p:cNvSpPr/>
            <p:nvPr/>
          </p:nvSpPr>
          <p:spPr>
            <a:xfrm>
              <a:off x="1305720" y="3465360"/>
              <a:ext cx="1617480" cy="1621080"/>
            </a:xfrm>
            <a:custGeom>
              <a:avLst/>
              <a:gdLst/>
              <a:ahLst/>
              <a:rect l="l" t="t" r="r" b="b"/>
              <a:pathLst>
                <a:path w="21688" h="21736">
                  <a:moveTo>
                    <a:pt x="17631" y="11438"/>
                  </a:moveTo>
                  <a:cubicBezTo>
                    <a:pt x="16655" y="6969"/>
                    <a:pt x="17278" y="869"/>
                    <a:pt x="17278" y="869"/>
                  </a:cubicBezTo>
                  <a:cubicBezTo>
                    <a:pt x="17278" y="869"/>
                    <a:pt x="14851" y="1"/>
                    <a:pt x="10842" y="1"/>
                  </a:cubicBezTo>
                  <a:cubicBezTo>
                    <a:pt x="6830" y="1"/>
                    <a:pt x="4406" y="869"/>
                    <a:pt x="4406" y="869"/>
                  </a:cubicBezTo>
                  <a:cubicBezTo>
                    <a:pt x="4406" y="869"/>
                    <a:pt x="5028" y="6969"/>
                    <a:pt x="4052" y="11438"/>
                  </a:cubicBezTo>
                  <a:cubicBezTo>
                    <a:pt x="3090" y="15837"/>
                    <a:pt x="1" y="21735"/>
                    <a:pt x="1" y="21735"/>
                  </a:cubicBezTo>
                  <a:lnTo>
                    <a:pt x="10844" y="21735"/>
                  </a:lnTo>
                  <a:lnTo>
                    <a:pt x="21688" y="21735"/>
                  </a:lnTo>
                  <a:cubicBezTo>
                    <a:pt x="21683" y="21735"/>
                    <a:pt x="18594" y="15837"/>
                    <a:pt x="17631" y="11438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5" name="Google Shape;2671;p41"/>
            <p:cNvSpPr/>
            <p:nvPr/>
          </p:nvSpPr>
          <p:spPr>
            <a:xfrm>
              <a:off x="1305720" y="3466080"/>
              <a:ext cx="1617120" cy="1620720"/>
            </a:xfrm>
            <a:custGeom>
              <a:avLst/>
              <a:gdLst/>
              <a:ahLst/>
              <a:rect l="l" t="t" r="r" b="b"/>
              <a:pathLst>
                <a:path w="21685" h="21730">
                  <a:moveTo>
                    <a:pt x="21685" y="21729"/>
                  </a:moveTo>
                  <a:lnTo>
                    <a:pt x="0" y="21729"/>
                  </a:lnTo>
                  <a:cubicBezTo>
                    <a:pt x="0" y="21729"/>
                    <a:pt x="3089" y="15831"/>
                    <a:pt x="4052" y="11432"/>
                  </a:cubicBezTo>
                  <a:cubicBezTo>
                    <a:pt x="5028" y="6963"/>
                    <a:pt x="4405" y="865"/>
                    <a:pt x="4405" y="865"/>
                  </a:cubicBezTo>
                  <a:cubicBezTo>
                    <a:pt x="4405" y="865"/>
                    <a:pt x="5051" y="633"/>
                    <a:pt x="6225" y="409"/>
                  </a:cubicBezTo>
                  <a:cubicBezTo>
                    <a:pt x="6199" y="3872"/>
                    <a:pt x="6315" y="13304"/>
                    <a:pt x="8406" y="13711"/>
                  </a:cubicBezTo>
                  <a:cubicBezTo>
                    <a:pt x="10606" y="14135"/>
                    <a:pt x="11089" y="3173"/>
                    <a:pt x="11181" y="0"/>
                  </a:cubicBezTo>
                  <a:cubicBezTo>
                    <a:pt x="14988" y="47"/>
                    <a:pt x="17277" y="865"/>
                    <a:pt x="17277" y="865"/>
                  </a:cubicBezTo>
                  <a:cubicBezTo>
                    <a:pt x="17277" y="865"/>
                    <a:pt x="16655" y="6966"/>
                    <a:pt x="17631" y="11432"/>
                  </a:cubicBezTo>
                  <a:cubicBezTo>
                    <a:pt x="18596" y="15831"/>
                    <a:pt x="21685" y="21729"/>
                    <a:pt x="21685" y="21729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6" name="Google Shape;2672;p41"/>
            <p:cNvSpPr/>
            <p:nvPr/>
          </p:nvSpPr>
          <p:spPr>
            <a:xfrm>
              <a:off x="2293560" y="3473640"/>
              <a:ext cx="629280" cy="1613160"/>
            </a:xfrm>
            <a:custGeom>
              <a:avLst/>
              <a:gdLst/>
              <a:ahLst/>
              <a:rect l="l" t="t" r="r" b="b"/>
              <a:pathLst>
                <a:path w="8439" h="21628">
                  <a:moveTo>
                    <a:pt x="8439" y="21627"/>
                  </a:moveTo>
                  <a:lnTo>
                    <a:pt x="2103" y="21627"/>
                  </a:lnTo>
                  <a:cubicBezTo>
                    <a:pt x="2103" y="21627"/>
                    <a:pt x="721" y="16173"/>
                    <a:pt x="362" y="11245"/>
                  </a:cubicBezTo>
                  <a:cubicBezTo>
                    <a:pt x="1" y="6355"/>
                    <a:pt x="32" y="93"/>
                    <a:pt x="32" y="1"/>
                  </a:cubicBezTo>
                  <a:cubicBezTo>
                    <a:pt x="2570" y="236"/>
                    <a:pt x="4034" y="761"/>
                    <a:pt x="4034" y="761"/>
                  </a:cubicBezTo>
                  <a:cubicBezTo>
                    <a:pt x="4034" y="761"/>
                    <a:pt x="3411" y="6861"/>
                    <a:pt x="4387" y="11327"/>
                  </a:cubicBezTo>
                  <a:cubicBezTo>
                    <a:pt x="5350" y="15729"/>
                    <a:pt x="8439" y="21627"/>
                    <a:pt x="8439" y="21627"/>
                  </a:cubicBez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7" name="Google Shape;2673;p41"/>
            <p:cNvSpPr/>
            <p:nvPr/>
          </p:nvSpPr>
          <p:spPr>
            <a:xfrm>
              <a:off x="2461320" y="3500280"/>
              <a:ext cx="461520" cy="1586160"/>
            </a:xfrm>
            <a:custGeom>
              <a:avLst/>
              <a:gdLst/>
              <a:ahLst/>
              <a:rect l="l" t="t" r="r" b="b"/>
              <a:pathLst>
                <a:path w="6192" h="21269">
                  <a:moveTo>
                    <a:pt x="6192" y="21268"/>
                  </a:moveTo>
                  <a:lnTo>
                    <a:pt x="3219" y="21268"/>
                  </a:lnTo>
                  <a:cubicBezTo>
                    <a:pt x="3219" y="21268"/>
                    <a:pt x="1299" y="16143"/>
                    <a:pt x="576" y="10886"/>
                  </a:cubicBezTo>
                  <a:cubicBezTo>
                    <a:pt x="1" y="6684"/>
                    <a:pt x="244" y="1406"/>
                    <a:pt x="244" y="1"/>
                  </a:cubicBezTo>
                  <a:cubicBezTo>
                    <a:pt x="1243" y="206"/>
                    <a:pt x="1784" y="402"/>
                    <a:pt x="1784" y="402"/>
                  </a:cubicBezTo>
                  <a:cubicBezTo>
                    <a:pt x="1784" y="402"/>
                    <a:pt x="1162" y="6502"/>
                    <a:pt x="2138" y="10968"/>
                  </a:cubicBezTo>
                  <a:cubicBezTo>
                    <a:pt x="3103" y="15370"/>
                    <a:pt x="6192" y="21268"/>
                    <a:pt x="6192" y="21268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8" name="Google Shape;2674;p41"/>
            <p:cNvSpPr/>
            <p:nvPr/>
          </p:nvSpPr>
          <p:spPr>
            <a:xfrm>
              <a:off x="1413000" y="3481560"/>
              <a:ext cx="494280" cy="1605240"/>
            </a:xfrm>
            <a:custGeom>
              <a:avLst/>
              <a:gdLst/>
              <a:ahLst/>
              <a:rect l="l" t="t" r="r" b="b"/>
              <a:pathLst>
                <a:path w="6629" h="21522">
                  <a:moveTo>
                    <a:pt x="6067" y="11261"/>
                  </a:moveTo>
                  <a:cubicBezTo>
                    <a:pt x="5458" y="16262"/>
                    <a:pt x="3411" y="21207"/>
                    <a:pt x="3279" y="21521"/>
                  </a:cubicBezTo>
                  <a:lnTo>
                    <a:pt x="0" y="21521"/>
                  </a:lnTo>
                  <a:cubicBezTo>
                    <a:pt x="0" y="21521"/>
                    <a:pt x="3089" y="15621"/>
                    <a:pt x="4052" y="11224"/>
                  </a:cubicBezTo>
                  <a:cubicBezTo>
                    <a:pt x="4941" y="7167"/>
                    <a:pt x="4455" y="1330"/>
                    <a:pt x="4355" y="288"/>
                  </a:cubicBezTo>
                  <a:cubicBezTo>
                    <a:pt x="4817" y="188"/>
                    <a:pt x="5384" y="85"/>
                    <a:pt x="6051" y="0"/>
                  </a:cubicBezTo>
                  <a:cubicBezTo>
                    <a:pt x="6162" y="1135"/>
                    <a:pt x="6629" y="6650"/>
                    <a:pt x="6067" y="1126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9" name="Google Shape;2675;p41"/>
            <p:cNvSpPr/>
            <p:nvPr/>
          </p:nvSpPr>
          <p:spPr>
            <a:xfrm>
              <a:off x="1305720" y="5086800"/>
              <a:ext cx="1617120" cy="70200"/>
            </a:xfrm>
            <a:custGeom>
              <a:avLst/>
              <a:gdLst/>
              <a:ahLst/>
              <a:rect l="l" t="t" r="r" b="b"/>
              <a:pathLst>
                <a:path w="21685" h="945">
                  <a:moveTo>
                    <a:pt x="0" y="0"/>
                  </a:moveTo>
                  <a:lnTo>
                    <a:pt x="21685" y="0"/>
                  </a:lnTo>
                  <a:lnTo>
                    <a:pt x="21685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0" name="Google Shape;2676;p41"/>
            <p:cNvSpPr/>
            <p:nvPr/>
          </p:nvSpPr>
          <p:spPr>
            <a:xfrm>
              <a:off x="1645560" y="3602880"/>
              <a:ext cx="936720" cy="159840"/>
            </a:xfrm>
            <a:custGeom>
              <a:avLst/>
              <a:gdLst/>
              <a:ahLst/>
              <a:rect l="l" t="t" r="r" b="b"/>
              <a:pathLst>
                <a:path w="12562" h="2150">
                  <a:moveTo>
                    <a:pt x="12543" y="2150"/>
                  </a:moveTo>
                  <a:cubicBezTo>
                    <a:pt x="12551" y="1955"/>
                    <a:pt x="12553" y="1765"/>
                    <a:pt x="12561" y="1583"/>
                  </a:cubicBezTo>
                  <a:cubicBezTo>
                    <a:pt x="6890" y="0"/>
                    <a:pt x="1923" y="923"/>
                    <a:pt x="0" y="1409"/>
                  </a:cubicBezTo>
                  <a:cubicBezTo>
                    <a:pt x="11" y="1643"/>
                    <a:pt x="19" y="1889"/>
                    <a:pt x="24" y="2147"/>
                  </a:cubicBezTo>
                  <a:cubicBezTo>
                    <a:pt x="5524" y="615"/>
                    <a:pt x="10572" y="1628"/>
                    <a:pt x="12543" y="2150"/>
                  </a:cubicBezTo>
                  <a:close/>
                </a:path>
              </a:pathLst>
            </a:custGeom>
            <a:solidFill>
              <a:srgbClr val="e9788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1" name="Google Shape;2677;p41"/>
            <p:cNvSpPr/>
            <p:nvPr/>
          </p:nvSpPr>
          <p:spPr>
            <a:xfrm>
              <a:off x="1645560" y="3602880"/>
              <a:ext cx="936720" cy="159840"/>
            </a:xfrm>
            <a:custGeom>
              <a:avLst/>
              <a:gdLst/>
              <a:ahLst/>
              <a:rect l="l" t="t" r="r" b="b"/>
              <a:pathLst>
                <a:path w="12562" h="2150">
                  <a:moveTo>
                    <a:pt x="12543" y="2150"/>
                  </a:moveTo>
                  <a:cubicBezTo>
                    <a:pt x="12551" y="1955"/>
                    <a:pt x="12553" y="1765"/>
                    <a:pt x="12561" y="1583"/>
                  </a:cubicBezTo>
                  <a:cubicBezTo>
                    <a:pt x="6890" y="0"/>
                    <a:pt x="1923" y="923"/>
                    <a:pt x="0" y="1409"/>
                  </a:cubicBezTo>
                  <a:cubicBezTo>
                    <a:pt x="11" y="1643"/>
                    <a:pt x="19" y="1889"/>
                    <a:pt x="24" y="2147"/>
                  </a:cubicBezTo>
                  <a:cubicBezTo>
                    <a:pt x="5524" y="615"/>
                    <a:pt x="10572" y="1628"/>
                    <a:pt x="12543" y="215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50000">
                  <a:srgbClr val="ffffff"/>
                </a:gs>
                <a:gs pos="100000">
                  <a:srgbClr val="e43107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2" name="Google Shape;2678;p41"/>
            <p:cNvSpPr/>
            <p:nvPr/>
          </p:nvSpPr>
          <p:spPr>
            <a:xfrm>
              <a:off x="1648800" y="3743280"/>
              <a:ext cx="931320" cy="158400"/>
            </a:xfrm>
            <a:custGeom>
              <a:avLst/>
              <a:gdLst/>
              <a:ahLst/>
              <a:rect l="l" t="t" r="r" b="b"/>
              <a:pathLst>
                <a:path w="12488" h="2130">
                  <a:moveTo>
                    <a:pt x="12487" y="2129"/>
                  </a:moveTo>
                  <a:cubicBezTo>
                    <a:pt x="12485" y="1937"/>
                    <a:pt x="12485" y="1744"/>
                    <a:pt x="12485" y="1557"/>
                  </a:cubicBezTo>
                  <a:cubicBezTo>
                    <a:pt x="6866" y="1"/>
                    <a:pt x="1947" y="895"/>
                    <a:pt x="3" y="1383"/>
                  </a:cubicBezTo>
                  <a:cubicBezTo>
                    <a:pt x="3" y="1625"/>
                    <a:pt x="3" y="1873"/>
                    <a:pt x="0" y="2126"/>
                  </a:cubicBezTo>
                  <a:cubicBezTo>
                    <a:pt x="5476" y="605"/>
                    <a:pt x="10506" y="1602"/>
                    <a:pt x="12487" y="2129"/>
                  </a:cubicBezTo>
                  <a:close/>
                </a:path>
              </a:pathLst>
            </a:custGeom>
            <a:solidFill>
              <a:srgbClr val="e9788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3" name="Google Shape;2679;p41"/>
            <p:cNvSpPr/>
            <p:nvPr/>
          </p:nvSpPr>
          <p:spPr>
            <a:xfrm>
              <a:off x="1648800" y="3743280"/>
              <a:ext cx="931320" cy="158400"/>
            </a:xfrm>
            <a:custGeom>
              <a:avLst/>
              <a:gdLst/>
              <a:ahLst/>
              <a:rect l="l" t="t" r="r" b="b"/>
              <a:pathLst>
                <a:path w="12488" h="2130">
                  <a:moveTo>
                    <a:pt x="12487" y="2129"/>
                  </a:moveTo>
                  <a:cubicBezTo>
                    <a:pt x="12485" y="1937"/>
                    <a:pt x="12485" y="1744"/>
                    <a:pt x="12485" y="1557"/>
                  </a:cubicBezTo>
                  <a:cubicBezTo>
                    <a:pt x="6866" y="1"/>
                    <a:pt x="1947" y="895"/>
                    <a:pt x="3" y="1383"/>
                  </a:cubicBezTo>
                  <a:cubicBezTo>
                    <a:pt x="3" y="1625"/>
                    <a:pt x="3" y="1873"/>
                    <a:pt x="0" y="2126"/>
                  </a:cubicBezTo>
                  <a:cubicBezTo>
                    <a:pt x="5476" y="605"/>
                    <a:pt x="10506" y="1602"/>
                    <a:pt x="12487" y="2129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50000">
                  <a:srgbClr val="ffffff"/>
                </a:gs>
                <a:gs pos="100000">
                  <a:srgbClr val="e43107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4" name="Google Shape;2680;p41"/>
            <p:cNvSpPr/>
            <p:nvPr/>
          </p:nvSpPr>
          <p:spPr>
            <a:xfrm>
              <a:off x="1411920" y="5087520"/>
              <a:ext cx="240840" cy="69120"/>
            </a:xfrm>
            <a:custGeom>
              <a:avLst/>
              <a:gdLst/>
              <a:ahLst/>
              <a:rect l="l" t="t" r="r" b="b"/>
              <a:pathLst>
                <a:path w="3272" h="945">
                  <a:moveTo>
                    <a:pt x="0" y="0"/>
                  </a:moveTo>
                  <a:lnTo>
                    <a:pt x="3271" y="0"/>
                  </a:lnTo>
                  <a:lnTo>
                    <a:pt x="3271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rgbClr val="b6b7b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5" name="Google Shape;2681;p41"/>
            <p:cNvSpPr/>
            <p:nvPr/>
          </p:nvSpPr>
          <p:spPr>
            <a:xfrm>
              <a:off x="2450520" y="5086800"/>
              <a:ext cx="472320" cy="70200"/>
            </a:xfrm>
            <a:custGeom>
              <a:avLst/>
              <a:gdLst/>
              <a:ahLst/>
              <a:rect l="l" t="t" r="r" b="b"/>
              <a:pathLst>
                <a:path w="6337" h="945">
                  <a:moveTo>
                    <a:pt x="1" y="0"/>
                  </a:moveTo>
                  <a:lnTo>
                    <a:pt x="6337" y="0"/>
                  </a:lnTo>
                  <a:lnTo>
                    <a:pt x="6337" y="945"/>
                  </a:lnTo>
                  <a:lnTo>
                    <a:pt x="1" y="945"/>
                  </a:lnTo>
                  <a:close/>
                </a:path>
              </a:pathLst>
            </a:custGeom>
            <a:solidFill>
              <a:srgbClr val="515559">
                <a:alpha val="33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6" name="Google Shape;2682;p41"/>
            <p:cNvSpPr/>
            <p:nvPr/>
          </p:nvSpPr>
          <p:spPr>
            <a:xfrm>
              <a:off x="2701080" y="5086800"/>
              <a:ext cx="221760" cy="70200"/>
            </a:xfrm>
            <a:custGeom>
              <a:avLst/>
              <a:gdLst/>
              <a:ahLst/>
              <a:rect l="l" t="t" r="r" b="b"/>
              <a:pathLst>
                <a:path w="2976" h="945">
                  <a:moveTo>
                    <a:pt x="0" y="0"/>
                  </a:moveTo>
                  <a:lnTo>
                    <a:pt x="2976" y="0"/>
                  </a:lnTo>
                  <a:lnTo>
                    <a:pt x="2976" y="945"/>
                  </a:lnTo>
                  <a:lnTo>
                    <a:pt x="0" y="945"/>
                  </a:lnTo>
                  <a:close/>
                </a:path>
              </a:pathLst>
            </a:custGeom>
            <a:solidFill>
              <a:srgbClr val="51555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17" name="Google Shape;2683;p41"/>
          <p:cNvGrpSpPr/>
          <p:nvPr/>
        </p:nvGrpSpPr>
        <p:grpSpPr>
          <a:xfrm>
            <a:off x="8318520" y="2788200"/>
            <a:ext cx="694080" cy="2355120"/>
            <a:chOff x="8318520" y="2788200"/>
            <a:chExt cx="694080" cy="2355120"/>
          </a:xfrm>
        </p:grpSpPr>
        <p:sp>
          <p:nvSpPr>
            <p:cNvPr id="1418" name="Google Shape;2684;p41"/>
            <p:cNvSpPr/>
            <p:nvPr/>
          </p:nvSpPr>
          <p:spPr>
            <a:xfrm>
              <a:off x="8318520" y="2788200"/>
              <a:ext cx="694080" cy="2355120"/>
            </a:xfrm>
            <a:custGeom>
              <a:avLst/>
              <a:gdLst/>
              <a:ahLst/>
              <a:rect l="l" t="t" r="r" b="b"/>
              <a:pathLst>
                <a:path w="11694" h="39670">
                  <a:moveTo>
                    <a:pt x="11686" y="39669"/>
                  </a:moveTo>
                  <a:lnTo>
                    <a:pt x="1" y="39669"/>
                  </a:lnTo>
                  <a:lnTo>
                    <a:pt x="4" y="183"/>
                  </a:lnTo>
                  <a:cubicBezTo>
                    <a:pt x="4" y="85"/>
                    <a:pt x="83" y="1"/>
                    <a:pt x="186" y="1"/>
                  </a:cubicBezTo>
                  <a:lnTo>
                    <a:pt x="11512" y="1"/>
                  </a:lnTo>
                  <a:cubicBezTo>
                    <a:pt x="11610" y="1"/>
                    <a:pt x="11694" y="80"/>
                    <a:pt x="11694" y="183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666666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9" name="Google Shape;2685;p41"/>
            <p:cNvSpPr/>
            <p:nvPr/>
          </p:nvSpPr>
          <p:spPr>
            <a:xfrm>
              <a:off x="8398800" y="2788200"/>
              <a:ext cx="216720" cy="2355120"/>
            </a:xfrm>
            <a:custGeom>
              <a:avLst/>
              <a:gdLst/>
              <a:ahLst/>
              <a:rect l="l" t="t" r="r" b="b"/>
              <a:pathLst>
                <a:path w="3655" h="39670">
                  <a:moveTo>
                    <a:pt x="1" y="1"/>
                  </a:moveTo>
                  <a:lnTo>
                    <a:pt x="3654" y="1"/>
                  </a:lnTo>
                  <a:lnTo>
                    <a:pt x="3654" y="39669"/>
                  </a:lnTo>
                  <a:lnTo>
                    <a:pt x="1" y="39669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0" name="Google Shape;2686;p41"/>
            <p:cNvSpPr/>
            <p:nvPr/>
          </p:nvSpPr>
          <p:spPr>
            <a:xfrm>
              <a:off x="8527680" y="2788200"/>
              <a:ext cx="216720" cy="2355120"/>
            </a:xfrm>
            <a:custGeom>
              <a:avLst/>
              <a:gdLst/>
              <a:ahLst/>
              <a:rect l="l" t="t" r="r" b="b"/>
              <a:pathLst>
                <a:path w="3655" h="39670">
                  <a:moveTo>
                    <a:pt x="1" y="1"/>
                  </a:moveTo>
                  <a:lnTo>
                    <a:pt x="3654" y="1"/>
                  </a:lnTo>
                  <a:lnTo>
                    <a:pt x="3654" y="39669"/>
                  </a:lnTo>
                  <a:lnTo>
                    <a:pt x="1" y="39669"/>
                  </a:lnTo>
                  <a:close/>
                </a:path>
              </a:pathLst>
            </a:custGeom>
            <a:solidFill>
              <a:srgbClr val="999999">
                <a:alpha val="3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1" name="Google Shape;2687;p41"/>
            <p:cNvSpPr/>
            <p:nvPr/>
          </p:nvSpPr>
          <p:spPr>
            <a:xfrm>
              <a:off x="8587080" y="2951640"/>
              <a:ext cx="157320" cy="137520"/>
            </a:xfrm>
            <a:custGeom>
              <a:avLst/>
              <a:gdLst/>
              <a:ahLst/>
              <a:rect l="l" t="t" r="r" b="b"/>
              <a:pathLst>
                <a:path w="2654" h="2322">
                  <a:moveTo>
                    <a:pt x="1931" y="0"/>
                  </a:moveTo>
                  <a:lnTo>
                    <a:pt x="723" y="0"/>
                  </a:lnTo>
                  <a:cubicBezTo>
                    <a:pt x="681" y="0"/>
                    <a:pt x="646" y="24"/>
                    <a:pt x="623" y="56"/>
                  </a:cubicBezTo>
                  <a:lnTo>
                    <a:pt x="18" y="1106"/>
                  </a:lnTo>
                  <a:cubicBezTo>
                    <a:pt x="0" y="1142"/>
                    <a:pt x="0" y="1185"/>
                    <a:pt x="18" y="1216"/>
                  </a:cubicBezTo>
                  <a:lnTo>
                    <a:pt x="623" y="2266"/>
                  </a:lnTo>
                  <a:cubicBezTo>
                    <a:pt x="641" y="2303"/>
                    <a:pt x="678" y="2322"/>
                    <a:pt x="723" y="2322"/>
                  </a:cubicBezTo>
                  <a:lnTo>
                    <a:pt x="1931" y="2322"/>
                  </a:lnTo>
                  <a:cubicBezTo>
                    <a:pt x="1970" y="2322"/>
                    <a:pt x="2007" y="2300"/>
                    <a:pt x="2031" y="2266"/>
                  </a:cubicBezTo>
                  <a:lnTo>
                    <a:pt x="2635" y="1216"/>
                  </a:lnTo>
                  <a:cubicBezTo>
                    <a:pt x="2654" y="1182"/>
                    <a:pt x="2654" y="1137"/>
                    <a:pt x="2635" y="1106"/>
                  </a:cubicBezTo>
                  <a:lnTo>
                    <a:pt x="2031" y="56"/>
                  </a:lnTo>
                  <a:cubicBezTo>
                    <a:pt x="2007" y="24"/>
                    <a:pt x="1970" y="0"/>
                    <a:pt x="1931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666666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2" name="Google Shape;2688;p41"/>
            <p:cNvSpPr/>
            <p:nvPr/>
          </p:nvSpPr>
          <p:spPr>
            <a:xfrm>
              <a:off x="8598960" y="2962440"/>
              <a:ext cx="133200" cy="115920"/>
            </a:xfrm>
            <a:custGeom>
              <a:avLst/>
              <a:gdLst/>
              <a:ahLst/>
              <a:rect l="l" t="t" r="r" b="b"/>
              <a:pathLst>
                <a:path w="2251" h="1961">
                  <a:moveTo>
                    <a:pt x="1638" y="1"/>
                  </a:moveTo>
                  <a:lnTo>
                    <a:pt x="615" y="1"/>
                  </a:lnTo>
                  <a:cubicBezTo>
                    <a:pt x="581" y="1"/>
                    <a:pt x="549" y="19"/>
                    <a:pt x="531" y="46"/>
                  </a:cubicBezTo>
                  <a:lnTo>
                    <a:pt x="16" y="932"/>
                  </a:lnTo>
                  <a:cubicBezTo>
                    <a:pt x="0" y="963"/>
                    <a:pt x="0" y="998"/>
                    <a:pt x="16" y="1029"/>
                  </a:cubicBezTo>
                  <a:lnTo>
                    <a:pt x="528" y="1916"/>
                  </a:lnTo>
                  <a:cubicBezTo>
                    <a:pt x="544" y="1945"/>
                    <a:pt x="578" y="1960"/>
                    <a:pt x="610" y="1960"/>
                  </a:cubicBezTo>
                  <a:lnTo>
                    <a:pt x="1636" y="1960"/>
                  </a:lnTo>
                  <a:cubicBezTo>
                    <a:pt x="1670" y="1960"/>
                    <a:pt x="1702" y="1942"/>
                    <a:pt x="1718" y="1916"/>
                  </a:cubicBezTo>
                  <a:lnTo>
                    <a:pt x="2232" y="1029"/>
                  </a:lnTo>
                  <a:cubicBezTo>
                    <a:pt x="2250" y="998"/>
                    <a:pt x="2250" y="963"/>
                    <a:pt x="2232" y="932"/>
                  </a:cubicBezTo>
                  <a:lnTo>
                    <a:pt x="1723" y="46"/>
                  </a:lnTo>
                  <a:cubicBezTo>
                    <a:pt x="1702" y="17"/>
                    <a:pt x="1673" y="1"/>
                    <a:pt x="1638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3" name="Google Shape;2689;p41"/>
            <p:cNvSpPr/>
            <p:nvPr/>
          </p:nvSpPr>
          <p:spPr>
            <a:xfrm>
              <a:off x="8890560" y="2788200"/>
              <a:ext cx="100440" cy="2355120"/>
            </a:xfrm>
            <a:custGeom>
              <a:avLst/>
              <a:gdLst/>
              <a:ahLst/>
              <a:rect l="l" t="t" r="r" b="b"/>
              <a:pathLst>
                <a:path w="3655" h="39670">
                  <a:moveTo>
                    <a:pt x="1" y="1"/>
                  </a:moveTo>
                  <a:lnTo>
                    <a:pt x="3654" y="1"/>
                  </a:lnTo>
                  <a:lnTo>
                    <a:pt x="3654" y="39669"/>
                  </a:lnTo>
                  <a:lnTo>
                    <a:pt x="1" y="39669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424" name="Google Shape;2690;p41"/>
          <p:cNvGrpSpPr/>
          <p:nvPr/>
        </p:nvGrpSpPr>
        <p:grpSpPr>
          <a:xfrm>
            <a:off x="6238440" y="3534120"/>
            <a:ext cx="1107720" cy="1609200"/>
            <a:chOff x="6238440" y="3534120"/>
            <a:chExt cx="1107720" cy="1609200"/>
          </a:xfrm>
        </p:grpSpPr>
        <p:sp>
          <p:nvSpPr>
            <p:cNvPr id="1425" name="Google Shape;2691;p41"/>
            <p:cNvSpPr/>
            <p:nvPr/>
          </p:nvSpPr>
          <p:spPr>
            <a:xfrm>
              <a:off x="6245280" y="3534480"/>
              <a:ext cx="1100520" cy="1608120"/>
            </a:xfrm>
            <a:custGeom>
              <a:avLst/>
              <a:gdLst/>
              <a:ahLst/>
              <a:rect l="l" t="t" r="r" b="b"/>
              <a:pathLst>
                <a:path w="21358" h="31200">
                  <a:moveTo>
                    <a:pt x="21358" y="31200"/>
                  </a:moveTo>
                  <a:lnTo>
                    <a:pt x="0" y="31200"/>
                  </a:lnTo>
                  <a:lnTo>
                    <a:pt x="3" y="434"/>
                  </a:lnTo>
                  <a:cubicBezTo>
                    <a:pt x="3" y="191"/>
                    <a:pt x="198" y="1"/>
                    <a:pt x="435" y="1"/>
                  </a:cubicBezTo>
                  <a:lnTo>
                    <a:pt x="20928" y="1"/>
                  </a:lnTo>
                  <a:cubicBezTo>
                    <a:pt x="21168" y="1"/>
                    <a:pt x="21358" y="196"/>
                    <a:pt x="21358" y="434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6" name="Google Shape;2692;p41"/>
            <p:cNvSpPr/>
            <p:nvPr/>
          </p:nvSpPr>
          <p:spPr>
            <a:xfrm>
              <a:off x="7161480" y="3534480"/>
              <a:ext cx="184680" cy="1608120"/>
            </a:xfrm>
            <a:custGeom>
              <a:avLst/>
              <a:gdLst/>
              <a:ahLst/>
              <a:rect l="l" t="t" r="r" b="b"/>
              <a:pathLst>
                <a:path w="3589" h="31203">
                  <a:moveTo>
                    <a:pt x="3588" y="1623"/>
                  </a:moveTo>
                  <a:cubicBezTo>
                    <a:pt x="3588" y="726"/>
                    <a:pt x="2863" y="1"/>
                    <a:pt x="1969" y="1"/>
                  </a:cubicBezTo>
                  <a:lnTo>
                    <a:pt x="6" y="1"/>
                  </a:lnTo>
                  <a:lnTo>
                    <a:pt x="1" y="31202"/>
                  </a:lnTo>
                  <a:lnTo>
                    <a:pt x="3586" y="31202"/>
                  </a:lnTo>
                  <a:close/>
                </a:path>
              </a:pathLst>
            </a:custGeom>
            <a:solidFill>
              <a:srgbClr val="999999">
                <a:alpha val="2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7" name="Google Shape;2693;p41"/>
            <p:cNvSpPr/>
            <p:nvPr/>
          </p:nvSpPr>
          <p:spPr>
            <a:xfrm>
              <a:off x="6401880" y="3534120"/>
              <a:ext cx="273960" cy="1608120"/>
            </a:xfrm>
            <a:custGeom>
              <a:avLst/>
              <a:gdLst/>
              <a:ahLst/>
              <a:rect l="l" t="t" r="r" b="b"/>
              <a:pathLst>
                <a:path w="5319" h="31199">
                  <a:moveTo>
                    <a:pt x="1" y="0"/>
                  </a:moveTo>
                  <a:lnTo>
                    <a:pt x="5319" y="0"/>
                  </a:lnTo>
                  <a:lnTo>
                    <a:pt x="5319" y="31199"/>
                  </a:lnTo>
                  <a:lnTo>
                    <a:pt x="1" y="3119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8" name="Google Shape;2694;p41"/>
            <p:cNvSpPr/>
            <p:nvPr/>
          </p:nvSpPr>
          <p:spPr>
            <a:xfrm>
              <a:off x="6245280" y="36291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0"/>
                  </a:moveTo>
                  <a:lnTo>
                    <a:pt x="21360" y="5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9" name="Google Shape;2695;p41"/>
            <p:cNvSpPr/>
            <p:nvPr/>
          </p:nvSpPr>
          <p:spPr>
            <a:xfrm>
              <a:off x="6245280" y="36478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0" name="Google Shape;2696;p41"/>
            <p:cNvSpPr/>
            <p:nvPr/>
          </p:nvSpPr>
          <p:spPr>
            <a:xfrm>
              <a:off x="6245280" y="36662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1" name="Google Shape;2697;p41"/>
            <p:cNvSpPr/>
            <p:nvPr/>
          </p:nvSpPr>
          <p:spPr>
            <a:xfrm>
              <a:off x="6245280" y="36842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7">
                  <a:moveTo>
                    <a:pt x="0" y="1"/>
                  </a:moveTo>
                  <a:lnTo>
                    <a:pt x="21360" y="6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2" name="Google Shape;2698;p41"/>
            <p:cNvSpPr/>
            <p:nvPr/>
          </p:nvSpPr>
          <p:spPr>
            <a:xfrm>
              <a:off x="6245280" y="37026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3" name="Google Shape;2699;p41"/>
            <p:cNvSpPr/>
            <p:nvPr/>
          </p:nvSpPr>
          <p:spPr>
            <a:xfrm>
              <a:off x="6245280" y="37209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4" name="Google Shape;2700;p41"/>
            <p:cNvSpPr/>
            <p:nvPr/>
          </p:nvSpPr>
          <p:spPr>
            <a:xfrm>
              <a:off x="6245280" y="37393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5" name="Google Shape;2701;p41"/>
            <p:cNvSpPr/>
            <p:nvPr/>
          </p:nvSpPr>
          <p:spPr>
            <a:xfrm>
              <a:off x="6245280" y="37576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6" name="Google Shape;2702;p41"/>
            <p:cNvSpPr/>
            <p:nvPr/>
          </p:nvSpPr>
          <p:spPr>
            <a:xfrm>
              <a:off x="6245280" y="37756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7" name="Google Shape;2703;p41"/>
            <p:cNvSpPr/>
            <p:nvPr/>
          </p:nvSpPr>
          <p:spPr>
            <a:xfrm>
              <a:off x="6245280" y="37940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3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8" name="Google Shape;2704;p41"/>
            <p:cNvSpPr/>
            <p:nvPr/>
          </p:nvSpPr>
          <p:spPr>
            <a:xfrm>
              <a:off x="6245280" y="38124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9" name="Google Shape;2705;p41"/>
            <p:cNvSpPr/>
            <p:nvPr/>
          </p:nvSpPr>
          <p:spPr>
            <a:xfrm>
              <a:off x="6245280" y="38307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0" name="Google Shape;2706;p41"/>
            <p:cNvSpPr/>
            <p:nvPr/>
          </p:nvSpPr>
          <p:spPr>
            <a:xfrm>
              <a:off x="6245280" y="38487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0"/>
                  </a:moveTo>
                  <a:lnTo>
                    <a:pt x="21360" y="5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1" name="Google Shape;2707;p41"/>
            <p:cNvSpPr/>
            <p:nvPr/>
          </p:nvSpPr>
          <p:spPr>
            <a:xfrm>
              <a:off x="6245280" y="38671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0"/>
                  </a:moveTo>
                  <a:lnTo>
                    <a:pt x="21360" y="5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2" name="Google Shape;2708;p41"/>
            <p:cNvSpPr/>
            <p:nvPr/>
          </p:nvSpPr>
          <p:spPr>
            <a:xfrm>
              <a:off x="6245280" y="38858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3" name="Google Shape;2709;p41"/>
            <p:cNvSpPr/>
            <p:nvPr/>
          </p:nvSpPr>
          <p:spPr>
            <a:xfrm>
              <a:off x="6245280" y="39038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1"/>
                  </a:moveTo>
                  <a:lnTo>
                    <a:pt x="21360" y="6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4" name="Google Shape;2710;p41"/>
            <p:cNvSpPr/>
            <p:nvPr/>
          </p:nvSpPr>
          <p:spPr>
            <a:xfrm>
              <a:off x="6245280" y="39222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7">
                  <a:moveTo>
                    <a:pt x="0" y="1"/>
                  </a:moveTo>
                  <a:lnTo>
                    <a:pt x="21360" y="6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5" name="Google Shape;2711;p41"/>
            <p:cNvSpPr/>
            <p:nvPr/>
          </p:nvSpPr>
          <p:spPr>
            <a:xfrm>
              <a:off x="6245280" y="39405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6" name="Google Shape;2712;p41"/>
            <p:cNvSpPr/>
            <p:nvPr/>
          </p:nvSpPr>
          <p:spPr>
            <a:xfrm>
              <a:off x="6245280" y="39589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7" name="Google Shape;2713;p41"/>
            <p:cNvSpPr/>
            <p:nvPr/>
          </p:nvSpPr>
          <p:spPr>
            <a:xfrm>
              <a:off x="6245280" y="39772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8" name="Google Shape;2714;p41"/>
            <p:cNvSpPr/>
            <p:nvPr/>
          </p:nvSpPr>
          <p:spPr>
            <a:xfrm>
              <a:off x="6245280" y="39956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9" name="Google Shape;2715;p41"/>
            <p:cNvSpPr/>
            <p:nvPr/>
          </p:nvSpPr>
          <p:spPr>
            <a:xfrm>
              <a:off x="6245280" y="40140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0" name="Google Shape;2716;p41"/>
            <p:cNvSpPr/>
            <p:nvPr/>
          </p:nvSpPr>
          <p:spPr>
            <a:xfrm>
              <a:off x="6245280" y="40320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3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1" name="Google Shape;2717;p41"/>
            <p:cNvSpPr/>
            <p:nvPr/>
          </p:nvSpPr>
          <p:spPr>
            <a:xfrm>
              <a:off x="6245280" y="40503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2" name="Google Shape;2718;p41"/>
            <p:cNvSpPr/>
            <p:nvPr/>
          </p:nvSpPr>
          <p:spPr>
            <a:xfrm>
              <a:off x="6245280" y="40687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3" name="Google Shape;2719;p41"/>
            <p:cNvSpPr/>
            <p:nvPr/>
          </p:nvSpPr>
          <p:spPr>
            <a:xfrm>
              <a:off x="6245280" y="40867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0"/>
                  </a:moveTo>
                  <a:lnTo>
                    <a:pt x="21360" y="5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4" name="Google Shape;2720;p41"/>
            <p:cNvSpPr/>
            <p:nvPr/>
          </p:nvSpPr>
          <p:spPr>
            <a:xfrm>
              <a:off x="6245280" y="41050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5" name="Google Shape;2721;p41"/>
            <p:cNvSpPr/>
            <p:nvPr/>
          </p:nvSpPr>
          <p:spPr>
            <a:xfrm>
              <a:off x="6245280" y="41238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6" name="Google Shape;2722;p41"/>
            <p:cNvSpPr/>
            <p:nvPr/>
          </p:nvSpPr>
          <p:spPr>
            <a:xfrm>
              <a:off x="6245280" y="41418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1"/>
                  </a:moveTo>
                  <a:lnTo>
                    <a:pt x="21360" y="6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7" name="Google Shape;2723;p41"/>
            <p:cNvSpPr/>
            <p:nvPr/>
          </p:nvSpPr>
          <p:spPr>
            <a:xfrm>
              <a:off x="6245280" y="41601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8" name="Google Shape;2724;p41"/>
            <p:cNvSpPr/>
            <p:nvPr/>
          </p:nvSpPr>
          <p:spPr>
            <a:xfrm>
              <a:off x="6245280" y="41785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9" name="Google Shape;2725;p41"/>
            <p:cNvSpPr/>
            <p:nvPr/>
          </p:nvSpPr>
          <p:spPr>
            <a:xfrm>
              <a:off x="6245280" y="41968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3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0" name="Google Shape;2726;p41"/>
            <p:cNvSpPr/>
            <p:nvPr/>
          </p:nvSpPr>
          <p:spPr>
            <a:xfrm>
              <a:off x="6245280" y="42152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1" name="Google Shape;2727;p41"/>
            <p:cNvSpPr/>
            <p:nvPr/>
          </p:nvSpPr>
          <p:spPr>
            <a:xfrm>
              <a:off x="6245280" y="42336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2" name="Google Shape;2728;p41"/>
            <p:cNvSpPr/>
            <p:nvPr/>
          </p:nvSpPr>
          <p:spPr>
            <a:xfrm>
              <a:off x="6245280" y="42516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4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3" name="Google Shape;2729;p41"/>
            <p:cNvSpPr/>
            <p:nvPr/>
          </p:nvSpPr>
          <p:spPr>
            <a:xfrm>
              <a:off x="6245280" y="42699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4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Google Shape;2730;p41"/>
            <p:cNvSpPr/>
            <p:nvPr/>
          </p:nvSpPr>
          <p:spPr>
            <a:xfrm>
              <a:off x="6245280" y="42883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5" name="Google Shape;2731;p41"/>
            <p:cNvSpPr/>
            <p:nvPr/>
          </p:nvSpPr>
          <p:spPr>
            <a:xfrm>
              <a:off x="6245280" y="43066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6" name="Google Shape;2732;p41"/>
            <p:cNvSpPr/>
            <p:nvPr/>
          </p:nvSpPr>
          <p:spPr>
            <a:xfrm>
              <a:off x="6245280" y="43246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7">
                  <a:moveTo>
                    <a:pt x="0" y="1"/>
                  </a:moveTo>
                  <a:lnTo>
                    <a:pt x="21360" y="6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7" name="Google Shape;2733;p41"/>
            <p:cNvSpPr/>
            <p:nvPr/>
          </p:nvSpPr>
          <p:spPr>
            <a:xfrm>
              <a:off x="6245280" y="43430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8" name="Google Shape;2734;p41"/>
            <p:cNvSpPr/>
            <p:nvPr/>
          </p:nvSpPr>
          <p:spPr>
            <a:xfrm>
              <a:off x="6245280" y="43617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9" name="Google Shape;2735;p41"/>
            <p:cNvSpPr/>
            <p:nvPr/>
          </p:nvSpPr>
          <p:spPr>
            <a:xfrm>
              <a:off x="6245280" y="43797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0" name="Google Shape;2736;p41"/>
            <p:cNvSpPr/>
            <p:nvPr/>
          </p:nvSpPr>
          <p:spPr>
            <a:xfrm>
              <a:off x="6245280" y="43981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1" name="Google Shape;2737;p41"/>
            <p:cNvSpPr/>
            <p:nvPr/>
          </p:nvSpPr>
          <p:spPr>
            <a:xfrm>
              <a:off x="6245280" y="44164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2" name="Google Shape;2738;p41"/>
            <p:cNvSpPr/>
            <p:nvPr/>
          </p:nvSpPr>
          <p:spPr>
            <a:xfrm>
              <a:off x="6245280" y="44348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3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3" name="Google Shape;2739;p41"/>
            <p:cNvSpPr/>
            <p:nvPr/>
          </p:nvSpPr>
          <p:spPr>
            <a:xfrm>
              <a:off x="6245280" y="44532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4" name="Google Shape;2740;p41"/>
            <p:cNvSpPr/>
            <p:nvPr/>
          </p:nvSpPr>
          <p:spPr>
            <a:xfrm>
              <a:off x="6245280" y="44715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5" name="Google Shape;2741;p41"/>
            <p:cNvSpPr/>
            <p:nvPr/>
          </p:nvSpPr>
          <p:spPr>
            <a:xfrm>
              <a:off x="6245280" y="44895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6" name="Google Shape;2742;p41"/>
            <p:cNvSpPr/>
            <p:nvPr/>
          </p:nvSpPr>
          <p:spPr>
            <a:xfrm>
              <a:off x="6245280" y="45079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7" name="Google Shape;2743;p41"/>
            <p:cNvSpPr/>
            <p:nvPr/>
          </p:nvSpPr>
          <p:spPr>
            <a:xfrm>
              <a:off x="6245280" y="45262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8" name="Google Shape;2744;p41"/>
            <p:cNvSpPr/>
            <p:nvPr/>
          </p:nvSpPr>
          <p:spPr>
            <a:xfrm>
              <a:off x="6245280" y="45446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9" name="Google Shape;2745;p41"/>
            <p:cNvSpPr/>
            <p:nvPr/>
          </p:nvSpPr>
          <p:spPr>
            <a:xfrm>
              <a:off x="6245280" y="45630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0" name="Google Shape;2746;p41"/>
            <p:cNvSpPr/>
            <p:nvPr/>
          </p:nvSpPr>
          <p:spPr>
            <a:xfrm>
              <a:off x="6245280" y="45810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1" name="Google Shape;2747;p41"/>
            <p:cNvSpPr/>
            <p:nvPr/>
          </p:nvSpPr>
          <p:spPr>
            <a:xfrm>
              <a:off x="6245280" y="45993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0"/>
                  </a:moveTo>
                  <a:lnTo>
                    <a:pt x="21360" y="6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2" name="Google Shape;2748;p41"/>
            <p:cNvSpPr/>
            <p:nvPr/>
          </p:nvSpPr>
          <p:spPr>
            <a:xfrm>
              <a:off x="6245280" y="46177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3" name="Google Shape;2749;p41"/>
            <p:cNvSpPr/>
            <p:nvPr/>
          </p:nvSpPr>
          <p:spPr>
            <a:xfrm>
              <a:off x="6245280" y="46360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4" name="Google Shape;2750;p41"/>
            <p:cNvSpPr/>
            <p:nvPr/>
          </p:nvSpPr>
          <p:spPr>
            <a:xfrm>
              <a:off x="6245280" y="46544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3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5" name="Google Shape;2751;p41"/>
            <p:cNvSpPr/>
            <p:nvPr/>
          </p:nvSpPr>
          <p:spPr>
            <a:xfrm>
              <a:off x="6245280" y="46728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3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6" name="Google Shape;2752;p41"/>
            <p:cNvSpPr/>
            <p:nvPr/>
          </p:nvSpPr>
          <p:spPr>
            <a:xfrm>
              <a:off x="6245280" y="46911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7" name="Google Shape;2753;p41"/>
            <p:cNvSpPr/>
            <p:nvPr/>
          </p:nvSpPr>
          <p:spPr>
            <a:xfrm>
              <a:off x="6245280" y="47091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8" name="Google Shape;2754;p41"/>
            <p:cNvSpPr/>
            <p:nvPr/>
          </p:nvSpPr>
          <p:spPr>
            <a:xfrm>
              <a:off x="6245280" y="47275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9" name="Google Shape;2755;p41"/>
            <p:cNvSpPr/>
            <p:nvPr/>
          </p:nvSpPr>
          <p:spPr>
            <a:xfrm>
              <a:off x="6245280" y="47458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0" name="Google Shape;2756;p41"/>
            <p:cNvSpPr/>
            <p:nvPr/>
          </p:nvSpPr>
          <p:spPr>
            <a:xfrm>
              <a:off x="6245280" y="47642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1" name="Google Shape;2757;p41"/>
            <p:cNvSpPr/>
            <p:nvPr/>
          </p:nvSpPr>
          <p:spPr>
            <a:xfrm>
              <a:off x="6245280" y="47826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2" name="Google Shape;2758;p41"/>
            <p:cNvSpPr/>
            <p:nvPr/>
          </p:nvSpPr>
          <p:spPr>
            <a:xfrm>
              <a:off x="6245280" y="48009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3" name="Google Shape;2759;p41"/>
            <p:cNvSpPr/>
            <p:nvPr/>
          </p:nvSpPr>
          <p:spPr>
            <a:xfrm>
              <a:off x="6245280" y="48189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4" name="Google Shape;2760;p41"/>
            <p:cNvSpPr/>
            <p:nvPr/>
          </p:nvSpPr>
          <p:spPr>
            <a:xfrm>
              <a:off x="6245280" y="48373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6">
                  <a:moveTo>
                    <a:pt x="0" y="0"/>
                  </a:moveTo>
                  <a:lnTo>
                    <a:pt x="21360" y="6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5" name="Google Shape;2761;p41"/>
            <p:cNvSpPr/>
            <p:nvPr/>
          </p:nvSpPr>
          <p:spPr>
            <a:xfrm>
              <a:off x="6245280" y="485568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6" name="Google Shape;2762;p41"/>
            <p:cNvSpPr/>
            <p:nvPr/>
          </p:nvSpPr>
          <p:spPr>
            <a:xfrm>
              <a:off x="6245280" y="487404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1"/>
                  </a:moveTo>
                  <a:lnTo>
                    <a:pt x="21360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7" name="Google Shape;2763;p41"/>
            <p:cNvSpPr/>
            <p:nvPr/>
          </p:nvSpPr>
          <p:spPr>
            <a:xfrm>
              <a:off x="6245280" y="489240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3">
                  <a:moveTo>
                    <a:pt x="0" y="0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8" name="Google Shape;2764;p41"/>
            <p:cNvSpPr/>
            <p:nvPr/>
          </p:nvSpPr>
          <p:spPr>
            <a:xfrm>
              <a:off x="6245280" y="491076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9" name="Google Shape;2765;p41"/>
            <p:cNvSpPr/>
            <p:nvPr/>
          </p:nvSpPr>
          <p:spPr>
            <a:xfrm>
              <a:off x="6245280" y="49291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1">
                  <a:moveTo>
                    <a:pt x="0" y="0"/>
                  </a:moveTo>
                  <a:lnTo>
                    <a:pt x="21360" y="0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0" name="Google Shape;2766;p41"/>
            <p:cNvSpPr/>
            <p:nvPr/>
          </p:nvSpPr>
          <p:spPr>
            <a:xfrm>
              <a:off x="6245280" y="4947120"/>
              <a:ext cx="1100880" cy="360"/>
            </a:xfrm>
            <a:custGeom>
              <a:avLst/>
              <a:gdLst/>
              <a:ahLst/>
              <a:rect l="l" t="t" r="r" b="b"/>
              <a:pathLst>
                <a:path fill="none" w="21361" h="4">
                  <a:moveTo>
                    <a:pt x="0" y="1"/>
                  </a:moveTo>
                  <a:lnTo>
                    <a:pt x="21360" y="3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1" name="Google Shape;2767;p41"/>
            <p:cNvSpPr/>
            <p:nvPr/>
          </p:nvSpPr>
          <p:spPr>
            <a:xfrm>
              <a:off x="6245280" y="4965480"/>
              <a:ext cx="1100520" cy="360"/>
            </a:xfrm>
            <a:custGeom>
              <a:avLst/>
              <a:gdLst/>
              <a:ahLst/>
              <a:rect l="l" t="t" r="r" b="b"/>
              <a:pathLst>
                <a:path fill="none" w="21356" h="1">
                  <a:moveTo>
                    <a:pt x="0" y="1"/>
                  </a:moveTo>
                  <a:lnTo>
                    <a:pt x="21355" y="1"/>
                  </a:lnTo>
                </a:path>
              </a:pathLst>
            </a:custGeom>
            <a:noFill/>
            <a:ln w="1450">
              <a:solidFill>
                <a:srgbClr val="2012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2" name="Google Shape;2768;p41"/>
            <p:cNvSpPr/>
            <p:nvPr/>
          </p:nvSpPr>
          <p:spPr>
            <a:xfrm>
              <a:off x="6676200" y="3534120"/>
              <a:ext cx="136800" cy="1608120"/>
            </a:xfrm>
            <a:custGeom>
              <a:avLst/>
              <a:gdLst/>
              <a:ahLst/>
              <a:rect l="l" t="t" r="r" b="b"/>
              <a:pathLst>
                <a:path w="5319" h="31199">
                  <a:moveTo>
                    <a:pt x="1" y="0"/>
                  </a:moveTo>
                  <a:lnTo>
                    <a:pt x="5319" y="0"/>
                  </a:lnTo>
                  <a:lnTo>
                    <a:pt x="5319" y="31199"/>
                  </a:lnTo>
                  <a:lnTo>
                    <a:pt x="1" y="31199"/>
                  </a:lnTo>
                  <a:close/>
                </a:path>
              </a:pathLst>
            </a:custGeom>
            <a:solidFill>
              <a:srgbClr val="999999">
                <a:alpha val="2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3" name="Google Shape;2769;p41"/>
            <p:cNvSpPr/>
            <p:nvPr/>
          </p:nvSpPr>
          <p:spPr>
            <a:xfrm>
              <a:off x="6238440" y="5032800"/>
              <a:ext cx="1101240" cy="110520"/>
            </a:xfrm>
            <a:prstGeom prst="rect">
              <a:avLst/>
            </a:prstGeom>
            <a:solidFill>
              <a:srgbClr val="666666">
                <a:alpha val="4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04" name="Google Shape;2770;p41"/>
          <p:cNvGrpSpPr/>
          <p:nvPr/>
        </p:nvGrpSpPr>
        <p:grpSpPr>
          <a:xfrm>
            <a:off x="6713280" y="3942000"/>
            <a:ext cx="1824480" cy="1215000"/>
            <a:chOff x="6713280" y="3942000"/>
            <a:chExt cx="1824480" cy="1215000"/>
          </a:xfrm>
        </p:grpSpPr>
        <p:sp>
          <p:nvSpPr>
            <p:cNvPr id="1505" name="Google Shape;2771;p41"/>
            <p:cNvSpPr/>
            <p:nvPr/>
          </p:nvSpPr>
          <p:spPr>
            <a:xfrm>
              <a:off x="6713280" y="4309560"/>
              <a:ext cx="1824480" cy="847080"/>
            </a:xfrm>
            <a:custGeom>
              <a:avLst/>
              <a:gdLst/>
              <a:ahLst/>
              <a:rect l="l" t="t" r="r" b="b"/>
              <a:pathLst>
                <a:path w="31279" h="14527">
                  <a:moveTo>
                    <a:pt x="378" y="1"/>
                  </a:moveTo>
                  <a:lnTo>
                    <a:pt x="1" y="724"/>
                  </a:lnTo>
                  <a:lnTo>
                    <a:pt x="1" y="2757"/>
                  </a:lnTo>
                  <a:lnTo>
                    <a:pt x="1" y="9634"/>
                  </a:lnTo>
                  <a:lnTo>
                    <a:pt x="1" y="10240"/>
                  </a:lnTo>
                  <a:lnTo>
                    <a:pt x="1" y="14527"/>
                  </a:lnTo>
                  <a:lnTo>
                    <a:pt x="31279" y="14527"/>
                  </a:lnTo>
                  <a:lnTo>
                    <a:pt x="31279" y="10240"/>
                  </a:lnTo>
                  <a:lnTo>
                    <a:pt x="31279" y="9634"/>
                  </a:lnTo>
                  <a:lnTo>
                    <a:pt x="31279" y="2763"/>
                  </a:lnTo>
                  <a:lnTo>
                    <a:pt x="31279" y="724"/>
                  </a:lnTo>
                  <a:lnTo>
                    <a:pt x="30901" y="6"/>
                  </a:lnTo>
                  <a:lnTo>
                    <a:pt x="378" y="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6" name="Google Shape;2772;p41"/>
            <p:cNvSpPr/>
            <p:nvPr/>
          </p:nvSpPr>
          <p:spPr>
            <a:xfrm>
              <a:off x="6713280" y="4352040"/>
              <a:ext cx="1824480" cy="118440"/>
            </a:xfrm>
            <a:custGeom>
              <a:avLst/>
              <a:gdLst/>
              <a:ahLst/>
              <a:rect l="l" t="t" r="r" b="b"/>
              <a:pathLst>
                <a:path w="31276" h="2037">
                  <a:moveTo>
                    <a:pt x="1" y="1"/>
                  </a:moveTo>
                  <a:lnTo>
                    <a:pt x="31276" y="1"/>
                  </a:lnTo>
                  <a:lnTo>
                    <a:pt x="31276" y="2037"/>
                  </a:lnTo>
                  <a:lnTo>
                    <a:pt x="1" y="2037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7" name="Google Shape;2773;p41"/>
            <p:cNvSpPr/>
            <p:nvPr/>
          </p:nvSpPr>
          <p:spPr>
            <a:xfrm>
              <a:off x="6713280" y="4467960"/>
              <a:ext cx="1824480" cy="400320"/>
            </a:xfrm>
            <a:custGeom>
              <a:avLst/>
              <a:gdLst/>
              <a:ahLst/>
              <a:rect l="l" t="t" r="r" b="b"/>
              <a:pathLst>
                <a:path w="31276" h="6870">
                  <a:moveTo>
                    <a:pt x="1" y="1"/>
                  </a:moveTo>
                  <a:lnTo>
                    <a:pt x="31276" y="1"/>
                  </a:lnTo>
                  <a:lnTo>
                    <a:pt x="31276" y="6869"/>
                  </a:lnTo>
                  <a:lnTo>
                    <a:pt x="1" y="6869"/>
                  </a:lnTo>
                  <a:close/>
                </a:path>
              </a:pathLst>
            </a:custGeom>
            <a:solidFill>
              <a:srgbClr val="e43107">
                <a:alpha val="48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8" name="Google Shape;2774;p41"/>
            <p:cNvSpPr/>
            <p:nvPr/>
          </p:nvSpPr>
          <p:spPr>
            <a:xfrm>
              <a:off x="6713280" y="4867920"/>
              <a:ext cx="1824480" cy="38880"/>
            </a:xfrm>
            <a:custGeom>
              <a:avLst/>
              <a:gdLst/>
              <a:ahLst/>
              <a:rect l="l" t="t" r="r" b="b"/>
              <a:pathLst>
                <a:path w="31276" h="608">
                  <a:moveTo>
                    <a:pt x="1" y="1"/>
                  </a:moveTo>
                  <a:lnTo>
                    <a:pt x="31276" y="1"/>
                  </a:lnTo>
                  <a:lnTo>
                    <a:pt x="31276" y="607"/>
                  </a:lnTo>
                  <a:lnTo>
                    <a:pt x="1" y="60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9" name="Google Shape;2775;p41"/>
            <p:cNvSpPr/>
            <p:nvPr/>
          </p:nvSpPr>
          <p:spPr>
            <a:xfrm>
              <a:off x="6713280" y="4907160"/>
              <a:ext cx="1824480" cy="249840"/>
            </a:xfrm>
            <a:custGeom>
              <a:avLst/>
              <a:gdLst/>
              <a:ahLst/>
              <a:rect l="l" t="t" r="r" b="b"/>
              <a:pathLst>
                <a:path w="31276" h="4287">
                  <a:moveTo>
                    <a:pt x="1" y="0"/>
                  </a:moveTo>
                  <a:lnTo>
                    <a:pt x="31276" y="0"/>
                  </a:lnTo>
                  <a:lnTo>
                    <a:pt x="31276" y="4287"/>
                  </a:lnTo>
                  <a:lnTo>
                    <a:pt x="1" y="4287"/>
                  </a:lnTo>
                  <a:close/>
                </a:path>
              </a:pathLst>
            </a:custGeom>
            <a:solidFill>
              <a:srgbClr val="ff951b">
                <a:alpha val="42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0" name="Google Shape;2776;p41"/>
            <p:cNvSpPr/>
            <p:nvPr/>
          </p:nvSpPr>
          <p:spPr>
            <a:xfrm>
              <a:off x="6713280" y="4309560"/>
              <a:ext cx="1824480" cy="41760"/>
            </a:xfrm>
            <a:custGeom>
              <a:avLst/>
              <a:gdLst/>
              <a:ahLst/>
              <a:rect l="l" t="t" r="r" b="b"/>
              <a:pathLst>
                <a:path w="31279" h="724">
                  <a:moveTo>
                    <a:pt x="30901" y="6"/>
                  </a:moveTo>
                  <a:lnTo>
                    <a:pt x="378" y="1"/>
                  </a:lnTo>
                  <a:lnTo>
                    <a:pt x="1" y="724"/>
                  </a:lnTo>
                  <a:lnTo>
                    <a:pt x="31279" y="72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1" name="Google Shape;2777;p41"/>
            <p:cNvSpPr/>
            <p:nvPr/>
          </p:nvSpPr>
          <p:spPr>
            <a:xfrm>
              <a:off x="6832440" y="4963680"/>
              <a:ext cx="284400" cy="192960"/>
            </a:xfrm>
            <a:custGeom>
              <a:avLst/>
              <a:gdLst/>
              <a:ahLst/>
              <a:rect l="l" t="t" r="r" b="b"/>
              <a:pathLst>
                <a:path w="4881" h="3316">
                  <a:moveTo>
                    <a:pt x="1" y="0"/>
                  </a:moveTo>
                  <a:lnTo>
                    <a:pt x="4881" y="0"/>
                  </a:lnTo>
                  <a:lnTo>
                    <a:pt x="4881" y="3316"/>
                  </a:lnTo>
                  <a:lnTo>
                    <a:pt x="1" y="331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2" name="Google Shape;2778;p41"/>
            <p:cNvSpPr/>
            <p:nvPr/>
          </p:nvSpPr>
          <p:spPr>
            <a:xfrm>
              <a:off x="6832440" y="4562640"/>
              <a:ext cx="177480" cy="184680"/>
            </a:xfrm>
            <a:custGeom>
              <a:avLst/>
              <a:gdLst/>
              <a:ahLst/>
              <a:rect l="l" t="t" r="r" b="b"/>
              <a:pathLst>
                <a:path w="3048" h="3169">
                  <a:moveTo>
                    <a:pt x="3047" y="0"/>
                  </a:moveTo>
                  <a:lnTo>
                    <a:pt x="1" y="0"/>
                  </a:lnTo>
                  <a:lnTo>
                    <a:pt x="1" y="3168"/>
                  </a:lnTo>
                  <a:lnTo>
                    <a:pt x="3047" y="122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3" name="Google Shape;2779;p41"/>
            <p:cNvSpPr/>
            <p:nvPr/>
          </p:nvSpPr>
          <p:spPr>
            <a:xfrm>
              <a:off x="6832440" y="4569840"/>
              <a:ext cx="177480" cy="206640"/>
            </a:xfrm>
            <a:custGeom>
              <a:avLst/>
              <a:gdLst/>
              <a:ahLst/>
              <a:rect l="l" t="t" r="r" b="b"/>
              <a:pathLst>
                <a:path w="3048" h="3549">
                  <a:moveTo>
                    <a:pt x="3047" y="1"/>
                  </a:moveTo>
                  <a:lnTo>
                    <a:pt x="1" y="3047"/>
                  </a:lnTo>
                  <a:lnTo>
                    <a:pt x="1" y="3548"/>
                  </a:lnTo>
                  <a:lnTo>
                    <a:pt x="3047" y="3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4" name="Google Shape;2780;p41"/>
            <p:cNvSpPr/>
            <p:nvPr/>
          </p:nvSpPr>
          <p:spPr>
            <a:xfrm>
              <a:off x="7010280" y="4562640"/>
              <a:ext cx="7200" cy="6840"/>
            </a:xfrm>
            <a:custGeom>
              <a:avLst/>
              <a:gdLst/>
              <a:ahLst/>
              <a:rect l="l" t="t" r="r" b="b"/>
              <a:pathLst>
                <a:path w="128" h="122">
                  <a:moveTo>
                    <a:pt x="0" y="0"/>
                  </a:moveTo>
                  <a:lnTo>
                    <a:pt x="0" y="122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acb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5" name="Google Shape;2781;p41"/>
            <p:cNvSpPr/>
            <p:nvPr/>
          </p:nvSpPr>
          <p:spPr>
            <a:xfrm>
              <a:off x="7196400" y="4562640"/>
              <a:ext cx="252000" cy="214200"/>
            </a:xfrm>
            <a:custGeom>
              <a:avLst/>
              <a:gdLst/>
              <a:ahLst/>
              <a:rect l="l" t="t" r="r" b="b"/>
              <a:pathLst>
                <a:path w="4324" h="3675">
                  <a:moveTo>
                    <a:pt x="4323" y="0"/>
                  </a:moveTo>
                  <a:lnTo>
                    <a:pt x="3672" y="0"/>
                  </a:lnTo>
                  <a:lnTo>
                    <a:pt x="0" y="3675"/>
                  </a:lnTo>
                  <a:lnTo>
                    <a:pt x="4323" y="3675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6" name="Google Shape;2782;p41"/>
            <p:cNvSpPr/>
            <p:nvPr/>
          </p:nvSpPr>
          <p:spPr>
            <a:xfrm>
              <a:off x="7010280" y="4562640"/>
              <a:ext cx="399960" cy="214200"/>
            </a:xfrm>
            <a:custGeom>
              <a:avLst/>
              <a:gdLst/>
              <a:ahLst/>
              <a:rect l="l" t="t" r="r" b="b"/>
              <a:pathLst>
                <a:path w="6864" h="3675">
                  <a:moveTo>
                    <a:pt x="127" y="0"/>
                  </a:moveTo>
                  <a:lnTo>
                    <a:pt x="0" y="122"/>
                  </a:lnTo>
                  <a:lnTo>
                    <a:pt x="0" y="3669"/>
                  </a:lnTo>
                  <a:lnTo>
                    <a:pt x="3192" y="3675"/>
                  </a:lnTo>
                  <a:lnTo>
                    <a:pt x="6864" y="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7" name="Google Shape;2783;p41"/>
            <p:cNvSpPr/>
            <p:nvPr/>
          </p:nvSpPr>
          <p:spPr>
            <a:xfrm>
              <a:off x="7448760" y="4562640"/>
              <a:ext cx="190440" cy="214200"/>
            </a:xfrm>
            <a:custGeom>
              <a:avLst/>
              <a:gdLst/>
              <a:ahLst/>
              <a:rect l="l" t="t" r="r" b="b"/>
              <a:pathLst>
                <a:path w="3269" h="3675">
                  <a:moveTo>
                    <a:pt x="3268" y="0"/>
                  </a:moveTo>
                  <a:lnTo>
                    <a:pt x="0" y="0"/>
                  </a:lnTo>
                  <a:lnTo>
                    <a:pt x="0" y="3675"/>
                  </a:lnTo>
                  <a:lnTo>
                    <a:pt x="1382" y="3675"/>
                  </a:lnTo>
                  <a:lnTo>
                    <a:pt x="3268" y="178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8" name="Google Shape;2784;p41"/>
            <p:cNvSpPr/>
            <p:nvPr/>
          </p:nvSpPr>
          <p:spPr>
            <a:xfrm>
              <a:off x="7529400" y="4667040"/>
              <a:ext cx="109800" cy="109800"/>
            </a:xfrm>
            <a:custGeom>
              <a:avLst/>
              <a:gdLst/>
              <a:ahLst/>
              <a:rect l="l" t="t" r="r" b="b"/>
              <a:pathLst>
                <a:path w="1887" h="1887">
                  <a:moveTo>
                    <a:pt x="1886" y="1"/>
                  </a:moveTo>
                  <a:lnTo>
                    <a:pt x="0" y="1887"/>
                  </a:lnTo>
                  <a:lnTo>
                    <a:pt x="1886" y="1887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9" name="Google Shape;2785;p41"/>
            <p:cNvSpPr/>
            <p:nvPr/>
          </p:nvSpPr>
          <p:spPr>
            <a:xfrm>
              <a:off x="7639560" y="4562640"/>
              <a:ext cx="104040" cy="104040"/>
            </a:xfrm>
            <a:custGeom>
              <a:avLst/>
              <a:gdLst/>
              <a:ahLst/>
              <a:rect l="l" t="t" r="r" b="b"/>
              <a:pathLst>
                <a:path w="1787" h="1789">
                  <a:moveTo>
                    <a:pt x="0" y="0"/>
                  </a:moveTo>
                  <a:lnTo>
                    <a:pt x="0" y="1789"/>
                  </a:lnTo>
                  <a:lnTo>
                    <a:pt x="1786" y="0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0" name="Google Shape;2786;p41"/>
            <p:cNvSpPr/>
            <p:nvPr/>
          </p:nvSpPr>
          <p:spPr>
            <a:xfrm>
              <a:off x="7639560" y="4562640"/>
              <a:ext cx="536400" cy="214200"/>
            </a:xfrm>
            <a:custGeom>
              <a:avLst/>
              <a:gdLst/>
              <a:ahLst/>
              <a:rect l="l" t="t" r="r" b="b"/>
              <a:pathLst>
                <a:path w="9199" h="3675">
                  <a:moveTo>
                    <a:pt x="1786" y="0"/>
                  </a:moveTo>
                  <a:lnTo>
                    <a:pt x="0" y="1789"/>
                  </a:lnTo>
                  <a:lnTo>
                    <a:pt x="0" y="3675"/>
                  </a:lnTo>
                  <a:lnTo>
                    <a:pt x="5526" y="3675"/>
                  </a:lnTo>
                  <a:lnTo>
                    <a:pt x="9198" y="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1" name="Google Shape;2787;p41"/>
            <p:cNvSpPr/>
            <p:nvPr/>
          </p:nvSpPr>
          <p:spPr>
            <a:xfrm>
              <a:off x="7961760" y="4562640"/>
              <a:ext cx="284400" cy="214200"/>
            </a:xfrm>
            <a:custGeom>
              <a:avLst/>
              <a:gdLst/>
              <a:ahLst/>
              <a:rect l="l" t="t" r="r" b="b"/>
              <a:pathLst>
                <a:path w="4883" h="3675">
                  <a:moveTo>
                    <a:pt x="4883" y="0"/>
                  </a:moveTo>
                  <a:lnTo>
                    <a:pt x="3672" y="0"/>
                  </a:lnTo>
                  <a:lnTo>
                    <a:pt x="0" y="3675"/>
                  </a:lnTo>
                  <a:lnTo>
                    <a:pt x="4883" y="3675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2" name="Google Shape;2788;p41"/>
            <p:cNvSpPr/>
            <p:nvPr/>
          </p:nvSpPr>
          <p:spPr>
            <a:xfrm>
              <a:off x="8246520" y="4562640"/>
              <a:ext cx="172080" cy="214200"/>
            </a:xfrm>
            <a:custGeom>
              <a:avLst/>
              <a:gdLst/>
              <a:ahLst/>
              <a:rect l="l" t="t" r="r" b="b"/>
              <a:pathLst>
                <a:path w="2953" h="3675">
                  <a:moveTo>
                    <a:pt x="2952" y="0"/>
                  </a:moveTo>
                  <a:lnTo>
                    <a:pt x="1" y="0"/>
                  </a:lnTo>
                  <a:lnTo>
                    <a:pt x="1" y="3675"/>
                  </a:lnTo>
                  <a:lnTo>
                    <a:pt x="462" y="3675"/>
                  </a:lnTo>
                  <a:lnTo>
                    <a:pt x="2952" y="1185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3" name="Google Shape;2789;p41"/>
            <p:cNvSpPr/>
            <p:nvPr/>
          </p:nvSpPr>
          <p:spPr>
            <a:xfrm>
              <a:off x="8273520" y="4631760"/>
              <a:ext cx="145080" cy="145080"/>
            </a:xfrm>
            <a:custGeom>
              <a:avLst/>
              <a:gdLst/>
              <a:ahLst/>
              <a:rect l="l" t="t" r="r" b="b"/>
              <a:pathLst>
                <a:path w="2491" h="2491">
                  <a:moveTo>
                    <a:pt x="2490" y="1"/>
                  </a:moveTo>
                  <a:lnTo>
                    <a:pt x="0" y="2491"/>
                  </a:lnTo>
                  <a:lnTo>
                    <a:pt x="2490" y="2491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4" name="Google Shape;2790;p41"/>
            <p:cNvSpPr/>
            <p:nvPr/>
          </p:nvSpPr>
          <p:spPr>
            <a:xfrm>
              <a:off x="6832440" y="4562640"/>
              <a:ext cx="1586160" cy="214200"/>
            </a:xfrm>
            <a:custGeom>
              <a:avLst/>
              <a:gdLst/>
              <a:ahLst/>
              <a:rect l="l" t="t" r="r" b="b"/>
              <a:pathLst>
                <a:path fill="none" w="27191" h="3675">
                  <a:moveTo>
                    <a:pt x="1" y="0"/>
                  </a:moveTo>
                  <a:lnTo>
                    <a:pt x="27190" y="0"/>
                  </a:lnTo>
                  <a:lnTo>
                    <a:pt x="27190" y="3675"/>
                  </a:lnTo>
                  <a:lnTo>
                    <a:pt x="1" y="3675"/>
                  </a:lnTo>
                  <a:close/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5" name="Google Shape;2791;p41"/>
            <p:cNvSpPr/>
            <p:nvPr/>
          </p:nvSpPr>
          <p:spPr>
            <a:xfrm>
              <a:off x="7010280" y="456264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0">
                  <a:moveTo>
                    <a:pt x="0" y="0"/>
                  </a:moveTo>
                  <a:lnTo>
                    <a:pt x="0" y="3669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6" name="Google Shape;2792;p41"/>
            <p:cNvSpPr/>
            <p:nvPr/>
          </p:nvSpPr>
          <p:spPr>
            <a:xfrm>
              <a:off x="7448760" y="456264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2">
                  <a:moveTo>
                    <a:pt x="0" y="0"/>
                  </a:moveTo>
                  <a:lnTo>
                    <a:pt x="0" y="3672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7" name="Google Shape;2793;p41"/>
            <p:cNvSpPr/>
            <p:nvPr/>
          </p:nvSpPr>
          <p:spPr>
            <a:xfrm>
              <a:off x="7637400" y="456264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2">
                  <a:moveTo>
                    <a:pt x="0" y="0"/>
                  </a:moveTo>
                  <a:lnTo>
                    <a:pt x="0" y="3672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8" name="Google Shape;2794;p41"/>
            <p:cNvSpPr/>
            <p:nvPr/>
          </p:nvSpPr>
          <p:spPr>
            <a:xfrm>
              <a:off x="8246520" y="4562640"/>
              <a:ext cx="360" cy="213840"/>
            </a:xfrm>
            <a:custGeom>
              <a:avLst/>
              <a:gdLst/>
              <a:ahLst/>
              <a:rect l="l" t="t" r="r" b="b"/>
              <a:pathLst>
                <a:path fill="none" w="1" h="3672">
                  <a:moveTo>
                    <a:pt x="1" y="0"/>
                  </a:moveTo>
                  <a:lnTo>
                    <a:pt x="1" y="3672"/>
                  </a:lnTo>
                </a:path>
              </a:pathLst>
            </a:custGeom>
            <a:noFill/>
            <a:ln w="9525">
              <a:solidFill>
                <a:srgbClr val="66666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9" name="Google Shape;2795;p41"/>
            <p:cNvSpPr/>
            <p:nvPr/>
          </p:nvSpPr>
          <p:spPr>
            <a:xfrm>
              <a:off x="7998840" y="3942000"/>
              <a:ext cx="160560" cy="340920"/>
            </a:xfrm>
            <a:custGeom>
              <a:avLst/>
              <a:gdLst/>
              <a:ahLst/>
              <a:rect l="l" t="t" r="r" b="b"/>
              <a:pathLst>
                <a:path w="2758" h="5849">
                  <a:moveTo>
                    <a:pt x="1953" y="1"/>
                  </a:moveTo>
                  <a:lnTo>
                    <a:pt x="803" y="1"/>
                  </a:lnTo>
                  <a:cubicBezTo>
                    <a:pt x="679" y="1"/>
                    <a:pt x="573" y="98"/>
                    <a:pt x="563" y="222"/>
                  </a:cubicBezTo>
                  <a:lnTo>
                    <a:pt x="1" y="5849"/>
                  </a:lnTo>
                  <a:lnTo>
                    <a:pt x="2757" y="5849"/>
                  </a:lnTo>
                  <a:lnTo>
                    <a:pt x="2198" y="222"/>
                  </a:lnTo>
                  <a:cubicBezTo>
                    <a:pt x="2185" y="98"/>
                    <a:pt x="2079" y="1"/>
                    <a:pt x="1953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0" name="Google Shape;2796;p41"/>
            <p:cNvSpPr/>
            <p:nvPr/>
          </p:nvSpPr>
          <p:spPr>
            <a:xfrm>
              <a:off x="7980120" y="4283280"/>
              <a:ext cx="198360" cy="26640"/>
            </a:xfrm>
            <a:custGeom>
              <a:avLst/>
              <a:gdLst/>
              <a:ahLst/>
              <a:rect l="l" t="t" r="r" b="b"/>
              <a:pathLst>
                <a:path w="3403" h="463">
                  <a:moveTo>
                    <a:pt x="3403" y="462"/>
                  </a:moveTo>
                  <a:lnTo>
                    <a:pt x="0" y="462"/>
                  </a:lnTo>
                  <a:lnTo>
                    <a:pt x="0" y="122"/>
                  </a:lnTo>
                  <a:cubicBezTo>
                    <a:pt x="0" y="53"/>
                    <a:pt x="56" y="1"/>
                    <a:pt x="122" y="1"/>
                  </a:cubicBezTo>
                  <a:lnTo>
                    <a:pt x="3276" y="1"/>
                  </a:lnTo>
                  <a:cubicBezTo>
                    <a:pt x="3345" y="1"/>
                    <a:pt x="3398" y="56"/>
                    <a:pt x="3398" y="12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1" name="Google Shape;2797;p41"/>
            <p:cNvSpPr/>
            <p:nvPr/>
          </p:nvSpPr>
          <p:spPr>
            <a:xfrm>
              <a:off x="8268480" y="4154760"/>
              <a:ext cx="160560" cy="127800"/>
            </a:xfrm>
            <a:custGeom>
              <a:avLst/>
              <a:gdLst/>
              <a:ahLst/>
              <a:rect l="l" t="t" r="r" b="b"/>
              <a:pathLst>
                <a:path w="2758" h="2198">
                  <a:moveTo>
                    <a:pt x="2675" y="0"/>
                  </a:moveTo>
                  <a:lnTo>
                    <a:pt x="80" y="0"/>
                  </a:lnTo>
                  <a:cubicBezTo>
                    <a:pt x="35" y="0"/>
                    <a:pt x="1" y="34"/>
                    <a:pt x="1" y="79"/>
                  </a:cubicBezTo>
                  <a:lnTo>
                    <a:pt x="1" y="2197"/>
                  </a:lnTo>
                  <a:lnTo>
                    <a:pt x="2757" y="2197"/>
                  </a:lnTo>
                  <a:lnTo>
                    <a:pt x="2757" y="79"/>
                  </a:lnTo>
                  <a:cubicBezTo>
                    <a:pt x="2757" y="34"/>
                    <a:pt x="2723" y="0"/>
                    <a:pt x="267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2" name="Google Shape;2798;p41"/>
            <p:cNvSpPr/>
            <p:nvPr/>
          </p:nvSpPr>
          <p:spPr>
            <a:xfrm>
              <a:off x="8249400" y="4283280"/>
              <a:ext cx="198360" cy="26640"/>
            </a:xfrm>
            <a:custGeom>
              <a:avLst/>
              <a:gdLst/>
              <a:ahLst/>
              <a:rect l="l" t="t" r="r" b="b"/>
              <a:pathLst>
                <a:path w="3404" h="463">
                  <a:moveTo>
                    <a:pt x="3404" y="462"/>
                  </a:moveTo>
                  <a:lnTo>
                    <a:pt x="1" y="462"/>
                  </a:lnTo>
                  <a:lnTo>
                    <a:pt x="1" y="122"/>
                  </a:lnTo>
                  <a:cubicBezTo>
                    <a:pt x="1" y="53"/>
                    <a:pt x="56" y="1"/>
                    <a:pt x="122" y="1"/>
                  </a:cubicBezTo>
                  <a:lnTo>
                    <a:pt x="3277" y="1"/>
                  </a:lnTo>
                  <a:cubicBezTo>
                    <a:pt x="3348" y="1"/>
                    <a:pt x="3401" y="56"/>
                    <a:pt x="3401" y="12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3" name="Google Shape;2799;p41"/>
            <p:cNvSpPr/>
            <p:nvPr/>
          </p:nvSpPr>
          <p:spPr>
            <a:xfrm>
              <a:off x="7905960" y="5118120"/>
              <a:ext cx="442440" cy="38880"/>
            </a:xfrm>
            <a:custGeom>
              <a:avLst/>
              <a:gdLst/>
              <a:ahLst/>
              <a:rect l="l" t="t" r="r" b="b"/>
              <a:pathLst>
                <a:path w="7590" h="673">
                  <a:moveTo>
                    <a:pt x="7589" y="673"/>
                  </a:moveTo>
                  <a:lnTo>
                    <a:pt x="1" y="673"/>
                  </a:lnTo>
                  <a:lnTo>
                    <a:pt x="1" y="673"/>
                  </a:lnTo>
                  <a:cubicBezTo>
                    <a:pt x="1" y="298"/>
                    <a:pt x="301" y="0"/>
                    <a:pt x="673" y="0"/>
                  </a:cubicBezTo>
                  <a:lnTo>
                    <a:pt x="6917" y="0"/>
                  </a:lnTo>
                  <a:cubicBezTo>
                    <a:pt x="7286" y="0"/>
                    <a:pt x="7589" y="303"/>
                    <a:pt x="7589" y="67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4" name="Google Shape;2800;p41"/>
            <p:cNvSpPr/>
            <p:nvPr/>
          </p:nvSpPr>
          <p:spPr>
            <a:xfrm>
              <a:off x="7293960" y="5118120"/>
              <a:ext cx="442440" cy="38880"/>
            </a:xfrm>
            <a:custGeom>
              <a:avLst/>
              <a:gdLst/>
              <a:ahLst/>
              <a:rect l="l" t="t" r="r" b="b"/>
              <a:pathLst>
                <a:path w="7587" h="673">
                  <a:moveTo>
                    <a:pt x="7587" y="673"/>
                  </a:moveTo>
                  <a:lnTo>
                    <a:pt x="1" y="673"/>
                  </a:lnTo>
                  <a:lnTo>
                    <a:pt x="1" y="673"/>
                  </a:lnTo>
                  <a:cubicBezTo>
                    <a:pt x="1" y="298"/>
                    <a:pt x="301" y="0"/>
                    <a:pt x="673" y="0"/>
                  </a:cubicBezTo>
                  <a:lnTo>
                    <a:pt x="6914" y="0"/>
                  </a:lnTo>
                  <a:cubicBezTo>
                    <a:pt x="7286" y="0"/>
                    <a:pt x="7587" y="298"/>
                    <a:pt x="7587" y="67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5" name="Google Shape;2801;p41"/>
            <p:cNvSpPr/>
            <p:nvPr/>
          </p:nvSpPr>
          <p:spPr>
            <a:xfrm>
              <a:off x="8268480" y="4063320"/>
              <a:ext cx="160560" cy="128160"/>
            </a:xfrm>
            <a:custGeom>
              <a:avLst/>
              <a:gdLst/>
              <a:ahLst/>
              <a:rect l="l" t="t" r="r" b="b"/>
              <a:pathLst>
                <a:path w="2758" h="2201">
                  <a:moveTo>
                    <a:pt x="2675" y="1"/>
                  </a:moveTo>
                  <a:lnTo>
                    <a:pt x="80" y="1"/>
                  </a:lnTo>
                  <a:cubicBezTo>
                    <a:pt x="35" y="1"/>
                    <a:pt x="1" y="38"/>
                    <a:pt x="1" y="80"/>
                  </a:cubicBezTo>
                  <a:lnTo>
                    <a:pt x="1" y="2201"/>
                  </a:lnTo>
                  <a:lnTo>
                    <a:pt x="2757" y="2201"/>
                  </a:lnTo>
                  <a:lnTo>
                    <a:pt x="2757" y="80"/>
                  </a:lnTo>
                  <a:cubicBezTo>
                    <a:pt x="2757" y="38"/>
                    <a:pt x="2723" y="1"/>
                    <a:pt x="2675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6" name="Google Shape;2802;p41"/>
            <p:cNvSpPr/>
            <p:nvPr/>
          </p:nvSpPr>
          <p:spPr>
            <a:xfrm>
              <a:off x="8256600" y="4191840"/>
              <a:ext cx="183600" cy="26640"/>
            </a:xfrm>
            <a:custGeom>
              <a:avLst/>
              <a:gdLst/>
              <a:ahLst/>
              <a:rect l="l" t="t" r="r" b="b"/>
              <a:pathLst>
                <a:path w="3153" h="463">
                  <a:moveTo>
                    <a:pt x="3095" y="462"/>
                  </a:moveTo>
                  <a:lnTo>
                    <a:pt x="56" y="462"/>
                  </a:lnTo>
                  <a:cubicBezTo>
                    <a:pt x="25" y="462"/>
                    <a:pt x="1" y="436"/>
                    <a:pt x="1" y="407"/>
                  </a:cubicBezTo>
                  <a:lnTo>
                    <a:pt x="1" y="56"/>
                  </a:lnTo>
                  <a:cubicBezTo>
                    <a:pt x="1" y="24"/>
                    <a:pt x="27" y="0"/>
                    <a:pt x="56" y="0"/>
                  </a:cubicBezTo>
                  <a:lnTo>
                    <a:pt x="3095" y="0"/>
                  </a:lnTo>
                  <a:cubicBezTo>
                    <a:pt x="3127" y="0"/>
                    <a:pt x="3150" y="27"/>
                    <a:pt x="3150" y="56"/>
                  </a:cubicBezTo>
                  <a:lnTo>
                    <a:pt x="3150" y="407"/>
                  </a:lnTo>
                  <a:cubicBezTo>
                    <a:pt x="3153" y="436"/>
                    <a:pt x="3127" y="462"/>
                    <a:pt x="3095" y="46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3000;p44"/>
          <p:cNvSpPr/>
          <p:nvPr/>
        </p:nvSpPr>
        <p:spPr>
          <a:xfrm>
            <a:off x="11188800" y="5087520"/>
            <a:ext cx="360" cy="360"/>
          </a:xfrm>
          <a:custGeom>
            <a:avLst/>
            <a:gdLst/>
            <a:ahLst/>
            <a:rect l="l" t="t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7dc17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38" name="Google Shape;3001;p44"/>
          <p:cNvGrpSpPr/>
          <p:nvPr/>
        </p:nvGrpSpPr>
        <p:grpSpPr>
          <a:xfrm>
            <a:off x="2578320" y="1929600"/>
            <a:ext cx="576360" cy="612000"/>
            <a:chOff x="2578320" y="1929600"/>
            <a:chExt cx="576360" cy="612000"/>
          </a:xfrm>
        </p:grpSpPr>
        <p:sp>
          <p:nvSpPr>
            <p:cNvPr id="1539" name="Google Shape;3002;p44"/>
            <p:cNvSpPr/>
            <p:nvPr/>
          </p:nvSpPr>
          <p:spPr>
            <a:xfrm>
              <a:off x="2672640" y="2034720"/>
              <a:ext cx="387360" cy="475560"/>
            </a:xfrm>
            <a:custGeom>
              <a:avLst/>
              <a:gdLst/>
              <a:ahLst/>
              <a:rect l="l" t="t" r="r" b="b"/>
              <a:pathLst>
                <a:path w="10128" h="12430">
                  <a:moveTo>
                    <a:pt x="5064" y="0"/>
                  </a:moveTo>
                  <a:cubicBezTo>
                    <a:pt x="2865" y="0"/>
                    <a:pt x="958" y="1526"/>
                    <a:pt x="479" y="3669"/>
                  </a:cubicBezTo>
                  <a:cubicBezTo>
                    <a:pt x="1" y="5813"/>
                    <a:pt x="1076" y="8005"/>
                    <a:pt x="3059" y="8941"/>
                  </a:cubicBezTo>
                  <a:cubicBezTo>
                    <a:pt x="3448" y="9128"/>
                    <a:pt x="3691" y="9510"/>
                    <a:pt x="3684" y="9933"/>
                  </a:cubicBezTo>
                  <a:lnTo>
                    <a:pt x="3684" y="11875"/>
                  </a:lnTo>
                  <a:lnTo>
                    <a:pt x="3691" y="11875"/>
                  </a:lnTo>
                  <a:cubicBezTo>
                    <a:pt x="3691" y="12180"/>
                    <a:pt x="3933" y="12430"/>
                    <a:pt x="4239" y="12430"/>
                  </a:cubicBezTo>
                  <a:lnTo>
                    <a:pt x="5896" y="12430"/>
                  </a:lnTo>
                  <a:cubicBezTo>
                    <a:pt x="6201" y="12430"/>
                    <a:pt x="6451" y="12180"/>
                    <a:pt x="6451" y="11875"/>
                  </a:cubicBezTo>
                  <a:lnTo>
                    <a:pt x="6451" y="9933"/>
                  </a:lnTo>
                  <a:cubicBezTo>
                    <a:pt x="6444" y="9510"/>
                    <a:pt x="6687" y="9128"/>
                    <a:pt x="7068" y="8941"/>
                  </a:cubicBezTo>
                  <a:cubicBezTo>
                    <a:pt x="9052" y="8005"/>
                    <a:pt x="10127" y="5813"/>
                    <a:pt x="9649" y="3669"/>
                  </a:cubicBezTo>
                  <a:cubicBezTo>
                    <a:pt x="9170" y="1526"/>
                    <a:pt x="7263" y="0"/>
                    <a:pt x="506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0" name="Google Shape;3003;p44"/>
            <p:cNvSpPr/>
            <p:nvPr/>
          </p:nvSpPr>
          <p:spPr>
            <a:xfrm>
              <a:off x="2718720" y="2066400"/>
              <a:ext cx="295560" cy="295560"/>
            </a:xfrm>
            <a:custGeom>
              <a:avLst/>
              <a:gdLst/>
              <a:ahLst/>
              <a:rect l="l" t="t" r="r" b="b"/>
              <a:pathLst>
                <a:path w="7735" h="7735">
                  <a:moveTo>
                    <a:pt x="3871" y="1"/>
                  </a:moveTo>
                  <a:cubicBezTo>
                    <a:pt x="1735" y="1"/>
                    <a:pt x="0" y="1735"/>
                    <a:pt x="0" y="3871"/>
                  </a:cubicBezTo>
                  <a:cubicBezTo>
                    <a:pt x="0" y="6007"/>
                    <a:pt x="1735" y="7734"/>
                    <a:pt x="3871" y="7734"/>
                  </a:cubicBezTo>
                  <a:cubicBezTo>
                    <a:pt x="6007" y="7734"/>
                    <a:pt x="7734" y="6007"/>
                    <a:pt x="7734" y="3871"/>
                  </a:cubicBezTo>
                  <a:cubicBezTo>
                    <a:pt x="7734" y="1735"/>
                    <a:pt x="6007" y="1"/>
                    <a:pt x="3871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1" name="Google Shape;3004;p44"/>
            <p:cNvSpPr/>
            <p:nvPr/>
          </p:nvSpPr>
          <p:spPr>
            <a:xfrm>
              <a:off x="2750400" y="2098080"/>
              <a:ext cx="232200" cy="232200"/>
            </a:xfrm>
            <a:custGeom>
              <a:avLst/>
              <a:gdLst/>
              <a:ahLst/>
              <a:rect l="l" t="t" r="r" b="b"/>
              <a:pathLst>
                <a:path w="6077" h="6078">
                  <a:moveTo>
                    <a:pt x="3039" y="1"/>
                  </a:moveTo>
                  <a:cubicBezTo>
                    <a:pt x="1360" y="1"/>
                    <a:pt x="1" y="1360"/>
                    <a:pt x="1" y="3039"/>
                  </a:cubicBezTo>
                  <a:cubicBezTo>
                    <a:pt x="1" y="4718"/>
                    <a:pt x="1360" y="6077"/>
                    <a:pt x="3039" y="6077"/>
                  </a:cubicBezTo>
                  <a:cubicBezTo>
                    <a:pt x="4717" y="6077"/>
                    <a:pt x="6077" y="4718"/>
                    <a:pt x="6077" y="3039"/>
                  </a:cubicBezTo>
                  <a:cubicBezTo>
                    <a:pt x="6077" y="1360"/>
                    <a:pt x="4717" y="1"/>
                    <a:pt x="3039" y="1"/>
                  </a:cubicBezTo>
                  <a:close/>
                </a:path>
              </a:pathLst>
            </a:custGeom>
            <a:solidFill>
              <a:srgbClr val="ffbe00">
                <a:alpha val="69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2" name="Google Shape;3005;p44"/>
            <p:cNvSpPr/>
            <p:nvPr/>
          </p:nvSpPr>
          <p:spPr>
            <a:xfrm>
              <a:off x="2835000" y="2499840"/>
              <a:ext cx="63000" cy="41760"/>
            </a:xfrm>
            <a:custGeom>
              <a:avLst/>
              <a:gdLst/>
              <a:ahLst/>
              <a:rect l="l" t="t" r="r" b="b"/>
              <a:pathLst>
                <a:path w="1659" h="1104">
                  <a:moveTo>
                    <a:pt x="1" y="0"/>
                  </a:moveTo>
                  <a:lnTo>
                    <a:pt x="1" y="548"/>
                  </a:lnTo>
                  <a:cubicBezTo>
                    <a:pt x="1" y="854"/>
                    <a:pt x="250" y="1103"/>
                    <a:pt x="555" y="1103"/>
                  </a:cubicBezTo>
                  <a:lnTo>
                    <a:pt x="1103" y="1103"/>
                  </a:lnTo>
                  <a:cubicBezTo>
                    <a:pt x="1409" y="1103"/>
                    <a:pt x="1658" y="854"/>
                    <a:pt x="1658" y="548"/>
                  </a:cubicBezTo>
                  <a:lnTo>
                    <a:pt x="165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3" name="Google Shape;3006;p44"/>
            <p:cNvSpPr/>
            <p:nvPr/>
          </p:nvSpPr>
          <p:spPr>
            <a:xfrm>
              <a:off x="3075480" y="2203920"/>
              <a:ext cx="79200" cy="20880"/>
            </a:xfrm>
            <a:custGeom>
              <a:avLst/>
              <a:gdLst/>
              <a:ahLst/>
              <a:rect l="l" t="t" r="r" b="b"/>
              <a:pathLst>
                <a:path w="2075" h="556">
                  <a:moveTo>
                    <a:pt x="348" y="1"/>
                  </a:moveTo>
                  <a:cubicBezTo>
                    <a:pt x="1" y="21"/>
                    <a:pt x="1" y="535"/>
                    <a:pt x="348" y="555"/>
                  </a:cubicBezTo>
                  <a:lnTo>
                    <a:pt x="1728" y="555"/>
                  </a:lnTo>
                  <a:cubicBezTo>
                    <a:pt x="2075" y="535"/>
                    <a:pt x="2075" y="2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4" name="Google Shape;3007;p44"/>
            <p:cNvSpPr/>
            <p:nvPr/>
          </p:nvSpPr>
          <p:spPr>
            <a:xfrm>
              <a:off x="2578320" y="2203920"/>
              <a:ext cx="91440" cy="20880"/>
            </a:xfrm>
            <a:custGeom>
              <a:avLst/>
              <a:gdLst/>
              <a:ahLst/>
              <a:rect l="l" t="t" r="r" b="b"/>
              <a:pathLst>
                <a:path w="2394" h="557">
                  <a:moveTo>
                    <a:pt x="2025" y="1"/>
                  </a:moveTo>
                  <a:cubicBezTo>
                    <a:pt x="2018" y="1"/>
                    <a:pt x="2011" y="1"/>
                    <a:pt x="2005" y="2"/>
                  </a:cubicBezTo>
                  <a:lnTo>
                    <a:pt x="354" y="2"/>
                  </a:lnTo>
                  <a:cubicBezTo>
                    <a:pt x="0" y="22"/>
                    <a:pt x="0" y="536"/>
                    <a:pt x="354" y="556"/>
                  </a:cubicBezTo>
                  <a:lnTo>
                    <a:pt x="2005" y="556"/>
                  </a:lnTo>
                  <a:cubicBezTo>
                    <a:pt x="2011" y="557"/>
                    <a:pt x="2018" y="557"/>
                    <a:pt x="2025" y="557"/>
                  </a:cubicBezTo>
                  <a:cubicBezTo>
                    <a:pt x="2393" y="557"/>
                    <a:pt x="2393" y="1"/>
                    <a:pt x="2025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5" name="Google Shape;3008;p44"/>
            <p:cNvSpPr/>
            <p:nvPr/>
          </p:nvSpPr>
          <p:spPr>
            <a:xfrm>
              <a:off x="2856240" y="1929600"/>
              <a:ext cx="20520" cy="73080"/>
            </a:xfrm>
            <a:custGeom>
              <a:avLst/>
              <a:gdLst/>
              <a:ahLst/>
              <a:rect l="l" t="t" r="r" b="b"/>
              <a:pathLst>
                <a:path w="549" h="1919">
                  <a:moveTo>
                    <a:pt x="277" y="1"/>
                  </a:moveTo>
                  <a:cubicBezTo>
                    <a:pt x="144" y="1"/>
                    <a:pt x="11" y="88"/>
                    <a:pt x="0" y="261"/>
                  </a:cubicBezTo>
                  <a:lnTo>
                    <a:pt x="0" y="1641"/>
                  </a:lnTo>
                  <a:cubicBezTo>
                    <a:pt x="0" y="1794"/>
                    <a:pt x="125" y="1919"/>
                    <a:pt x="278" y="1919"/>
                  </a:cubicBezTo>
                  <a:cubicBezTo>
                    <a:pt x="430" y="1919"/>
                    <a:pt x="548" y="1794"/>
                    <a:pt x="548" y="1641"/>
                  </a:cubicBezTo>
                  <a:lnTo>
                    <a:pt x="548" y="261"/>
                  </a:lnTo>
                  <a:cubicBezTo>
                    <a:pt x="541" y="88"/>
                    <a:pt x="410" y="1"/>
                    <a:pt x="277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6" name="Google Shape;3009;p44"/>
            <p:cNvSpPr/>
            <p:nvPr/>
          </p:nvSpPr>
          <p:spPr>
            <a:xfrm>
              <a:off x="2964240" y="1984320"/>
              <a:ext cx="42480" cy="47880"/>
            </a:xfrm>
            <a:custGeom>
              <a:avLst/>
              <a:gdLst/>
              <a:ahLst/>
              <a:rect l="l" t="t" r="r" b="b"/>
              <a:pathLst>
                <a:path w="1115" h="1262">
                  <a:moveTo>
                    <a:pt x="745" y="0"/>
                  </a:moveTo>
                  <a:cubicBezTo>
                    <a:pt x="662" y="0"/>
                    <a:pt x="578" y="39"/>
                    <a:pt x="521" y="131"/>
                  </a:cubicBezTo>
                  <a:lnTo>
                    <a:pt x="104" y="852"/>
                  </a:lnTo>
                  <a:cubicBezTo>
                    <a:pt x="0" y="1033"/>
                    <a:pt x="132" y="1262"/>
                    <a:pt x="347" y="1262"/>
                  </a:cubicBezTo>
                  <a:cubicBezTo>
                    <a:pt x="444" y="1262"/>
                    <a:pt x="534" y="1213"/>
                    <a:pt x="583" y="1130"/>
                  </a:cubicBezTo>
                  <a:lnTo>
                    <a:pt x="999" y="409"/>
                  </a:lnTo>
                  <a:cubicBezTo>
                    <a:pt x="1114" y="193"/>
                    <a:pt x="931" y="0"/>
                    <a:pt x="745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7" name="Google Shape;3010;p44"/>
            <p:cNvSpPr/>
            <p:nvPr/>
          </p:nvSpPr>
          <p:spPr>
            <a:xfrm>
              <a:off x="2726640" y="2396160"/>
              <a:ext cx="42120" cy="48240"/>
            </a:xfrm>
            <a:custGeom>
              <a:avLst/>
              <a:gdLst/>
              <a:ahLst/>
              <a:rect l="l" t="t" r="r" b="b"/>
              <a:pathLst>
                <a:path w="1114" h="1267">
                  <a:moveTo>
                    <a:pt x="748" y="1"/>
                  </a:moveTo>
                  <a:cubicBezTo>
                    <a:pt x="664" y="1"/>
                    <a:pt x="579" y="41"/>
                    <a:pt x="521" y="136"/>
                  </a:cubicBezTo>
                  <a:lnTo>
                    <a:pt x="105" y="850"/>
                  </a:lnTo>
                  <a:cubicBezTo>
                    <a:pt x="1" y="1038"/>
                    <a:pt x="132" y="1267"/>
                    <a:pt x="347" y="1267"/>
                  </a:cubicBezTo>
                  <a:cubicBezTo>
                    <a:pt x="444" y="1267"/>
                    <a:pt x="535" y="1211"/>
                    <a:pt x="583" y="1128"/>
                  </a:cubicBezTo>
                  <a:lnTo>
                    <a:pt x="999" y="413"/>
                  </a:lnTo>
                  <a:cubicBezTo>
                    <a:pt x="1114" y="194"/>
                    <a:pt x="933" y="1"/>
                    <a:pt x="748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8" name="Google Shape;3011;p44"/>
            <p:cNvSpPr/>
            <p:nvPr/>
          </p:nvSpPr>
          <p:spPr>
            <a:xfrm>
              <a:off x="2726280" y="1984320"/>
              <a:ext cx="42480" cy="47880"/>
            </a:xfrm>
            <a:custGeom>
              <a:avLst/>
              <a:gdLst/>
              <a:ahLst/>
              <a:rect l="l" t="t" r="r" b="b"/>
              <a:pathLst>
                <a:path w="1115" h="1262">
                  <a:moveTo>
                    <a:pt x="366" y="0"/>
                  </a:moveTo>
                  <a:cubicBezTo>
                    <a:pt x="180" y="0"/>
                    <a:pt x="1" y="193"/>
                    <a:pt x="116" y="409"/>
                  </a:cubicBezTo>
                  <a:lnTo>
                    <a:pt x="525" y="1130"/>
                  </a:lnTo>
                  <a:cubicBezTo>
                    <a:pt x="573" y="1213"/>
                    <a:pt x="670" y="1262"/>
                    <a:pt x="768" y="1262"/>
                  </a:cubicBezTo>
                  <a:cubicBezTo>
                    <a:pt x="976" y="1262"/>
                    <a:pt x="1114" y="1033"/>
                    <a:pt x="1003" y="852"/>
                  </a:cubicBezTo>
                  <a:lnTo>
                    <a:pt x="594" y="131"/>
                  </a:lnTo>
                  <a:cubicBezTo>
                    <a:pt x="534" y="39"/>
                    <a:pt x="450" y="0"/>
                    <a:pt x="366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9" name="Google Shape;3012;p44"/>
            <p:cNvSpPr/>
            <p:nvPr/>
          </p:nvSpPr>
          <p:spPr>
            <a:xfrm>
              <a:off x="2963880" y="2396160"/>
              <a:ext cx="42480" cy="48240"/>
            </a:xfrm>
            <a:custGeom>
              <a:avLst/>
              <a:gdLst/>
              <a:ahLst/>
              <a:rect l="l" t="t" r="r" b="b"/>
              <a:pathLst>
                <a:path w="1115" h="1267">
                  <a:moveTo>
                    <a:pt x="367" y="1"/>
                  </a:moveTo>
                  <a:cubicBezTo>
                    <a:pt x="182" y="1"/>
                    <a:pt x="1" y="194"/>
                    <a:pt x="115" y="413"/>
                  </a:cubicBezTo>
                  <a:lnTo>
                    <a:pt x="532" y="1128"/>
                  </a:lnTo>
                  <a:cubicBezTo>
                    <a:pt x="580" y="1211"/>
                    <a:pt x="670" y="1267"/>
                    <a:pt x="774" y="1267"/>
                  </a:cubicBezTo>
                  <a:cubicBezTo>
                    <a:pt x="982" y="1267"/>
                    <a:pt x="1114" y="1038"/>
                    <a:pt x="1010" y="850"/>
                  </a:cubicBezTo>
                  <a:lnTo>
                    <a:pt x="594" y="136"/>
                  </a:lnTo>
                  <a:cubicBezTo>
                    <a:pt x="536" y="41"/>
                    <a:pt x="451" y="1"/>
                    <a:pt x="367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0" name="Google Shape;3013;p44"/>
            <p:cNvSpPr/>
            <p:nvPr/>
          </p:nvSpPr>
          <p:spPr>
            <a:xfrm>
              <a:off x="3042720" y="2314440"/>
              <a:ext cx="57960" cy="37080"/>
            </a:xfrm>
            <a:custGeom>
              <a:avLst/>
              <a:gdLst/>
              <a:ahLst/>
              <a:rect l="l" t="t" r="r" b="b"/>
              <a:pathLst>
                <a:path w="1520" h="977">
                  <a:moveTo>
                    <a:pt x="408" y="1"/>
                  </a:moveTo>
                  <a:cubicBezTo>
                    <a:pt x="158" y="1"/>
                    <a:pt x="0" y="375"/>
                    <a:pt x="285" y="526"/>
                  </a:cubicBezTo>
                  <a:lnTo>
                    <a:pt x="999" y="942"/>
                  </a:lnTo>
                  <a:cubicBezTo>
                    <a:pt x="1041" y="963"/>
                    <a:pt x="1090" y="977"/>
                    <a:pt x="1138" y="977"/>
                  </a:cubicBezTo>
                  <a:cubicBezTo>
                    <a:pt x="1422" y="977"/>
                    <a:pt x="1520" y="602"/>
                    <a:pt x="1277" y="464"/>
                  </a:cubicBezTo>
                  <a:lnTo>
                    <a:pt x="562" y="48"/>
                  </a:lnTo>
                  <a:cubicBezTo>
                    <a:pt x="509" y="15"/>
                    <a:pt x="457" y="1"/>
                    <a:pt x="408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1" name="Google Shape;3014;p44"/>
            <p:cNvSpPr/>
            <p:nvPr/>
          </p:nvSpPr>
          <p:spPr>
            <a:xfrm>
              <a:off x="2631960" y="2076840"/>
              <a:ext cx="56880" cy="37080"/>
            </a:xfrm>
            <a:custGeom>
              <a:avLst/>
              <a:gdLst/>
              <a:ahLst/>
              <a:rect l="l" t="t" r="r" b="b"/>
              <a:pathLst>
                <a:path w="1496" h="974">
                  <a:moveTo>
                    <a:pt x="397" y="1"/>
                  </a:moveTo>
                  <a:cubicBezTo>
                    <a:pt x="153" y="1"/>
                    <a:pt x="0" y="356"/>
                    <a:pt x="254" y="515"/>
                  </a:cubicBezTo>
                  <a:lnTo>
                    <a:pt x="975" y="931"/>
                  </a:lnTo>
                  <a:cubicBezTo>
                    <a:pt x="1017" y="959"/>
                    <a:pt x="1066" y="966"/>
                    <a:pt x="1114" y="973"/>
                  </a:cubicBezTo>
                  <a:lnTo>
                    <a:pt x="1114" y="966"/>
                  </a:lnTo>
                  <a:cubicBezTo>
                    <a:pt x="1398" y="966"/>
                    <a:pt x="1496" y="592"/>
                    <a:pt x="1253" y="453"/>
                  </a:cubicBezTo>
                  <a:lnTo>
                    <a:pt x="531" y="37"/>
                  </a:lnTo>
                  <a:cubicBezTo>
                    <a:pt x="485" y="12"/>
                    <a:pt x="439" y="1"/>
                    <a:pt x="397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2" name="Google Shape;3015;p44"/>
            <p:cNvSpPr/>
            <p:nvPr/>
          </p:nvSpPr>
          <p:spPr>
            <a:xfrm>
              <a:off x="3044160" y="2076480"/>
              <a:ext cx="57960" cy="37080"/>
            </a:xfrm>
            <a:custGeom>
              <a:avLst/>
              <a:gdLst/>
              <a:ahLst/>
              <a:rect l="l" t="t" r="r" b="b"/>
              <a:pathLst>
                <a:path w="1519" h="980">
                  <a:moveTo>
                    <a:pt x="1114" y="0"/>
                  </a:moveTo>
                  <a:cubicBezTo>
                    <a:pt x="1064" y="0"/>
                    <a:pt x="1011" y="15"/>
                    <a:pt x="957" y="50"/>
                  </a:cubicBezTo>
                  <a:lnTo>
                    <a:pt x="243" y="459"/>
                  </a:lnTo>
                  <a:cubicBezTo>
                    <a:pt x="0" y="605"/>
                    <a:pt x="97" y="972"/>
                    <a:pt x="382" y="979"/>
                  </a:cubicBezTo>
                  <a:cubicBezTo>
                    <a:pt x="430" y="979"/>
                    <a:pt x="479" y="965"/>
                    <a:pt x="520" y="937"/>
                  </a:cubicBezTo>
                  <a:lnTo>
                    <a:pt x="1235" y="528"/>
                  </a:lnTo>
                  <a:cubicBezTo>
                    <a:pt x="1518" y="378"/>
                    <a:pt x="1363" y="0"/>
                    <a:pt x="1114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3" name="Google Shape;3016;p44"/>
            <p:cNvSpPr/>
            <p:nvPr/>
          </p:nvSpPr>
          <p:spPr>
            <a:xfrm>
              <a:off x="2632320" y="2314800"/>
              <a:ext cx="56880" cy="36720"/>
            </a:xfrm>
            <a:custGeom>
              <a:avLst/>
              <a:gdLst/>
              <a:ahLst/>
              <a:rect l="l" t="t" r="r" b="b"/>
              <a:pathLst>
                <a:path w="1496" h="966">
                  <a:moveTo>
                    <a:pt x="1099" y="1"/>
                  </a:moveTo>
                  <a:cubicBezTo>
                    <a:pt x="1056" y="1"/>
                    <a:pt x="1011" y="12"/>
                    <a:pt x="964" y="37"/>
                  </a:cubicBezTo>
                  <a:lnTo>
                    <a:pt x="243" y="453"/>
                  </a:lnTo>
                  <a:cubicBezTo>
                    <a:pt x="0" y="598"/>
                    <a:pt x="104" y="966"/>
                    <a:pt x="382" y="966"/>
                  </a:cubicBezTo>
                  <a:cubicBezTo>
                    <a:pt x="430" y="966"/>
                    <a:pt x="479" y="952"/>
                    <a:pt x="520" y="931"/>
                  </a:cubicBezTo>
                  <a:lnTo>
                    <a:pt x="1242" y="515"/>
                  </a:lnTo>
                  <a:cubicBezTo>
                    <a:pt x="1496" y="356"/>
                    <a:pt x="1343" y="1"/>
                    <a:pt x="1099" y="1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4" name="Google Shape;3017;p44"/>
            <p:cNvSpPr/>
            <p:nvPr/>
          </p:nvSpPr>
          <p:spPr>
            <a:xfrm>
              <a:off x="2813760" y="2436480"/>
              <a:ext cx="105480" cy="73800"/>
            </a:xfrm>
            <a:custGeom>
              <a:avLst/>
              <a:gdLst/>
              <a:ahLst/>
              <a:rect l="l" t="t" r="r" b="b"/>
              <a:pathLst>
                <a:path w="2762" h="1936">
                  <a:moveTo>
                    <a:pt x="1" y="1"/>
                  </a:moveTo>
                  <a:lnTo>
                    <a:pt x="1" y="1381"/>
                  </a:lnTo>
                  <a:cubicBezTo>
                    <a:pt x="1" y="1686"/>
                    <a:pt x="243" y="1936"/>
                    <a:pt x="549" y="1936"/>
                  </a:cubicBezTo>
                  <a:lnTo>
                    <a:pt x="2206" y="1936"/>
                  </a:lnTo>
                  <a:cubicBezTo>
                    <a:pt x="2511" y="1936"/>
                    <a:pt x="2761" y="1686"/>
                    <a:pt x="2761" y="1381"/>
                  </a:cubicBezTo>
                  <a:lnTo>
                    <a:pt x="2761" y="1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5" name="Google Shape;3018;p44"/>
            <p:cNvSpPr/>
            <p:nvPr/>
          </p:nvSpPr>
          <p:spPr>
            <a:xfrm>
              <a:off x="2803320" y="2436480"/>
              <a:ext cx="126720" cy="20880"/>
            </a:xfrm>
            <a:custGeom>
              <a:avLst/>
              <a:gdLst/>
              <a:ahLst/>
              <a:rect l="l" t="t" r="r" b="b"/>
              <a:pathLst>
                <a:path w="3316" h="556">
                  <a:moveTo>
                    <a:pt x="278" y="1"/>
                  </a:moveTo>
                  <a:cubicBezTo>
                    <a:pt x="125" y="1"/>
                    <a:pt x="0" y="125"/>
                    <a:pt x="0" y="278"/>
                  </a:cubicBezTo>
                  <a:cubicBezTo>
                    <a:pt x="0" y="431"/>
                    <a:pt x="125" y="556"/>
                    <a:pt x="278" y="556"/>
                  </a:cubicBezTo>
                  <a:lnTo>
                    <a:pt x="3038" y="556"/>
                  </a:lnTo>
                  <a:cubicBezTo>
                    <a:pt x="3191" y="556"/>
                    <a:pt x="3316" y="431"/>
                    <a:pt x="3316" y="278"/>
                  </a:cubicBezTo>
                  <a:cubicBezTo>
                    <a:pt x="3316" y="125"/>
                    <a:pt x="3191" y="1"/>
                    <a:pt x="303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56" name="Google Shape;3019;p44"/>
          <p:cNvGrpSpPr/>
          <p:nvPr/>
        </p:nvGrpSpPr>
        <p:grpSpPr>
          <a:xfrm>
            <a:off x="5989320" y="1960920"/>
            <a:ext cx="576000" cy="581040"/>
            <a:chOff x="5989320" y="1960920"/>
            <a:chExt cx="576000" cy="581040"/>
          </a:xfrm>
        </p:grpSpPr>
        <p:sp>
          <p:nvSpPr>
            <p:cNvPr id="1557" name="Google Shape;3020;p44"/>
            <p:cNvSpPr/>
            <p:nvPr/>
          </p:nvSpPr>
          <p:spPr>
            <a:xfrm>
              <a:off x="6004800" y="1960920"/>
              <a:ext cx="548280" cy="581040"/>
            </a:xfrm>
            <a:custGeom>
              <a:avLst/>
              <a:gdLst/>
              <a:ahLst/>
              <a:rect l="l" t="t" r="r" b="b"/>
              <a:pathLst>
                <a:path w="13444" h="14243">
                  <a:moveTo>
                    <a:pt x="4822" y="3727"/>
                  </a:moveTo>
                  <a:lnTo>
                    <a:pt x="6361" y="4608"/>
                  </a:lnTo>
                  <a:lnTo>
                    <a:pt x="4822" y="5482"/>
                  </a:lnTo>
                  <a:lnTo>
                    <a:pt x="4822" y="3727"/>
                  </a:lnTo>
                  <a:close/>
                  <a:moveTo>
                    <a:pt x="8741" y="3727"/>
                  </a:moveTo>
                  <a:lnTo>
                    <a:pt x="8741" y="5482"/>
                  </a:lnTo>
                  <a:lnTo>
                    <a:pt x="7201" y="4608"/>
                  </a:lnTo>
                  <a:lnTo>
                    <a:pt x="8741" y="3727"/>
                  </a:lnTo>
                  <a:close/>
                  <a:moveTo>
                    <a:pt x="2685" y="2797"/>
                  </a:moveTo>
                  <a:cubicBezTo>
                    <a:pt x="3448" y="2797"/>
                    <a:pt x="3844" y="3207"/>
                    <a:pt x="4405" y="3484"/>
                  </a:cubicBezTo>
                  <a:lnTo>
                    <a:pt x="4405" y="5725"/>
                  </a:lnTo>
                  <a:lnTo>
                    <a:pt x="2422" y="6862"/>
                  </a:lnTo>
                  <a:lnTo>
                    <a:pt x="1707" y="6453"/>
                  </a:lnTo>
                  <a:cubicBezTo>
                    <a:pt x="937" y="6016"/>
                    <a:pt x="563" y="5107"/>
                    <a:pt x="792" y="4247"/>
                  </a:cubicBezTo>
                  <a:cubicBezTo>
                    <a:pt x="1021" y="3394"/>
                    <a:pt x="1797" y="2797"/>
                    <a:pt x="2685" y="2797"/>
                  </a:cubicBezTo>
                  <a:close/>
                  <a:moveTo>
                    <a:pt x="10870" y="2797"/>
                  </a:moveTo>
                  <a:cubicBezTo>
                    <a:pt x="11758" y="2797"/>
                    <a:pt x="12535" y="3394"/>
                    <a:pt x="12764" y="4247"/>
                  </a:cubicBezTo>
                  <a:cubicBezTo>
                    <a:pt x="12992" y="5107"/>
                    <a:pt x="12618" y="6009"/>
                    <a:pt x="11848" y="6453"/>
                  </a:cubicBezTo>
                  <a:lnTo>
                    <a:pt x="11140" y="6862"/>
                  </a:lnTo>
                  <a:lnTo>
                    <a:pt x="9150" y="5725"/>
                  </a:lnTo>
                  <a:lnTo>
                    <a:pt x="9150" y="3484"/>
                  </a:lnTo>
                  <a:cubicBezTo>
                    <a:pt x="9725" y="3200"/>
                    <a:pt x="10114" y="2797"/>
                    <a:pt x="10870" y="2797"/>
                  </a:cubicBezTo>
                  <a:close/>
                  <a:moveTo>
                    <a:pt x="4398" y="6203"/>
                  </a:moveTo>
                  <a:lnTo>
                    <a:pt x="4398" y="7993"/>
                  </a:lnTo>
                  <a:lnTo>
                    <a:pt x="2838" y="7098"/>
                  </a:lnTo>
                  <a:lnTo>
                    <a:pt x="4398" y="6203"/>
                  </a:lnTo>
                  <a:close/>
                  <a:moveTo>
                    <a:pt x="9150" y="6203"/>
                  </a:moveTo>
                  <a:lnTo>
                    <a:pt x="10710" y="7098"/>
                  </a:lnTo>
                  <a:lnTo>
                    <a:pt x="9150" y="7993"/>
                  </a:lnTo>
                  <a:lnTo>
                    <a:pt x="9150" y="6203"/>
                  </a:lnTo>
                  <a:close/>
                  <a:moveTo>
                    <a:pt x="6778" y="4844"/>
                  </a:moveTo>
                  <a:lnTo>
                    <a:pt x="8741" y="5967"/>
                  </a:lnTo>
                  <a:lnTo>
                    <a:pt x="8741" y="8235"/>
                  </a:lnTo>
                  <a:lnTo>
                    <a:pt x="6778" y="9352"/>
                  </a:lnTo>
                  <a:lnTo>
                    <a:pt x="4822" y="8235"/>
                  </a:lnTo>
                  <a:lnTo>
                    <a:pt x="4822" y="5967"/>
                  </a:lnTo>
                  <a:lnTo>
                    <a:pt x="6778" y="4844"/>
                  </a:lnTo>
                  <a:close/>
                  <a:moveTo>
                    <a:pt x="4822" y="8721"/>
                  </a:moveTo>
                  <a:lnTo>
                    <a:pt x="6354" y="9595"/>
                  </a:lnTo>
                  <a:lnTo>
                    <a:pt x="4822" y="10476"/>
                  </a:lnTo>
                  <a:lnTo>
                    <a:pt x="4822" y="8721"/>
                  </a:lnTo>
                  <a:close/>
                  <a:moveTo>
                    <a:pt x="8734" y="8714"/>
                  </a:moveTo>
                  <a:lnTo>
                    <a:pt x="8734" y="10476"/>
                  </a:lnTo>
                  <a:lnTo>
                    <a:pt x="7201" y="9595"/>
                  </a:lnTo>
                  <a:lnTo>
                    <a:pt x="8734" y="8714"/>
                  </a:lnTo>
                  <a:close/>
                  <a:moveTo>
                    <a:pt x="11140" y="7341"/>
                  </a:moveTo>
                  <a:lnTo>
                    <a:pt x="11855" y="7743"/>
                  </a:lnTo>
                  <a:cubicBezTo>
                    <a:pt x="12306" y="8007"/>
                    <a:pt x="12632" y="8430"/>
                    <a:pt x="12764" y="8929"/>
                  </a:cubicBezTo>
                  <a:cubicBezTo>
                    <a:pt x="13125" y="10254"/>
                    <a:pt x="12073" y="11406"/>
                    <a:pt x="10873" y="11406"/>
                  </a:cubicBezTo>
                  <a:cubicBezTo>
                    <a:pt x="10553" y="11406"/>
                    <a:pt x="10223" y="11324"/>
                    <a:pt x="9906" y="11142"/>
                  </a:cubicBezTo>
                  <a:lnTo>
                    <a:pt x="9157" y="10712"/>
                  </a:lnTo>
                  <a:lnTo>
                    <a:pt x="9157" y="8478"/>
                  </a:lnTo>
                  <a:lnTo>
                    <a:pt x="11140" y="7341"/>
                  </a:lnTo>
                  <a:close/>
                  <a:moveTo>
                    <a:pt x="6778" y="9838"/>
                  </a:moveTo>
                  <a:lnTo>
                    <a:pt x="8741" y="10954"/>
                  </a:lnTo>
                  <a:lnTo>
                    <a:pt x="8741" y="11821"/>
                  </a:lnTo>
                  <a:cubicBezTo>
                    <a:pt x="8734" y="12903"/>
                    <a:pt x="7860" y="13777"/>
                    <a:pt x="6778" y="13777"/>
                  </a:cubicBezTo>
                  <a:cubicBezTo>
                    <a:pt x="5702" y="13777"/>
                    <a:pt x="4822" y="12903"/>
                    <a:pt x="4822" y="11821"/>
                  </a:cubicBezTo>
                  <a:lnTo>
                    <a:pt x="4822" y="10954"/>
                  </a:lnTo>
                  <a:lnTo>
                    <a:pt x="6778" y="9838"/>
                  </a:lnTo>
                  <a:close/>
                  <a:moveTo>
                    <a:pt x="6767" y="0"/>
                  </a:moveTo>
                  <a:cubicBezTo>
                    <a:pt x="6533" y="0"/>
                    <a:pt x="6296" y="35"/>
                    <a:pt x="6063" y="106"/>
                  </a:cubicBezTo>
                  <a:cubicBezTo>
                    <a:pt x="5071" y="418"/>
                    <a:pt x="4398" y="1334"/>
                    <a:pt x="4398" y="2374"/>
                  </a:cubicBezTo>
                  <a:lnTo>
                    <a:pt x="4398" y="3006"/>
                  </a:lnTo>
                  <a:lnTo>
                    <a:pt x="3851" y="2693"/>
                  </a:lnTo>
                  <a:cubicBezTo>
                    <a:pt x="3488" y="2491"/>
                    <a:pt x="3094" y="2395"/>
                    <a:pt x="2706" y="2395"/>
                  </a:cubicBezTo>
                  <a:cubicBezTo>
                    <a:pt x="1881" y="2395"/>
                    <a:pt x="1080" y="2827"/>
                    <a:pt x="646" y="3595"/>
                  </a:cubicBezTo>
                  <a:cubicBezTo>
                    <a:pt x="1" y="4719"/>
                    <a:pt x="375" y="6155"/>
                    <a:pt x="1492" y="6814"/>
                  </a:cubicBezTo>
                  <a:lnTo>
                    <a:pt x="1992" y="7098"/>
                  </a:lnTo>
                  <a:lnTo>
                    <a:pt x="1499" y="7389"/>
                  </a:lnTo>
                  <a:cubicBezTo>
                    <a:pt x="597" y="7902"/>
                    <a:pt x="140" y="8943"/>
                    <a:pt x="369" y="9956"/>
                  </a:cubicBezTo>
                  <a:cubicBezTo>
                    <a:pt x="591" y="10968"/>
                    <a:pt x="1444" y="11717"/>
                    <a:pt x="2477" y="11808"/>
                  </a:cubicBezTo>
                  <a:lnTo>
                    <a:pt x="2491" y="11808"/>
                  </a:lnTo>
                  <a:cubicBezTo>
                    <a:pt x="2495" y="11808"/>
                    <a:pt x="2500" y="11808"/>
                    <a:pt x="2504" y="11808"/>
                  </a:cubicBezTo>
                  <a:cubicBezTo>
                    <a:pt x="2769" y="11808"/>
                    <a:pt x="2785" y="11398"/>
                    <a:pt x="2512" y="11391"/>
                  </a:cubicBezTo>
                  <a:cubicBezTo>
                    <a:pt x="1659" y="11315"/>
                    <a:pt x="958" y="10698"/>
                    <a:pt x="778" y="9865"/>
                  </a:cubicBezTo>
                  <a:cubicBezTo>
                    <a:pt x="591" y="9033"/>
                    <a:pt x="965" y="8173"/>
                    <a:pt x="1707" y="7750"/>
                  </a:cubicBezTo>
                  <a:lnTo>
                    <a:pt x="2415" y="7341"/>
                  </a:lnTo>
                  <a:lnTo>
                    <a:pt x="4405" y="8478"/>
                  </a:lnTo>
                  <a:lnTo>
                    <a:pt x="4405" y="10712"/>
                  </a:lnTo>
                  <a:cubicBezTo>
                    <a:pt x="3740" y="11079"/>
                    <a:pt x="3587" y="11211"/>
                    <a:pt x="3261" y="11315"/>
                  </a:cubicBezTo>
                  <a:cubicBezTo>
                    <a:pt x="3014" y="11391"/>
                    <a:pt x="3097" y="11727"/>
                    <a:pt x="3319" y="11727"/>
                  </a:cubicBezTo>
                  <a:cubicBezTo>
                    <a:pt x="3340" y="11727"/>
                    <a:pt x="3362" y="11724"/>
                    <a:pt x="3386" y="11717"/>
                  </a:cubicBezTo>
                  <a:cubicBezTo>
                    <a:pt x="3760" y="11599"/>
                    <a:pt x="3948" y="11447"/>
                    <a:pt x="4405" y="11197"/>
                  </a:cubicBezTo>
                  <a:lnTo>
                    <a:pt x="4405" y="11821"/>
                  </a:lnTo>
                  <a:cubicBezTo>
                    <a:pt x="4378" y="13153"/>
                    <a:pt x="5446" y="14242"/>
                    <a:pt x="6778" y="14242"/>
                  </a:cubicBezTo>
                  <a:cubicBezTo>
                    <a:pt x="8109" y="14242"/>
                    <a:pt x="9178" y="13153"/>
                    <a:pt x="9157" y="11821"/>
                  </a:cubicBezTo>
                  <a:lnTo>
                    <a:pt x="9157" y="11197"/>
                  </a:lnTo>
                  <a:cubicBezTo>
                    <a:pt x="9517" y="11371"/>
                    <a:pt x="10003" y="11821"/>
                    <a:pt x="10877" y="11821"/>
                  </a:cubicBezTo>
                  <a:cubicBezTo>
                    <a:pt x="11952" y="11821"/>
                    <a:pt x="12888" y="11093"/>
                    <a:pt x="13166" y="10053"/>
                  </a:cubicBezTo>
                  <a:cubicBezTo>
                    <a:pt x="13443" y="9019"/>
                    <a:pt x="12985" y="7923"/>
                    <a:pt x="12056" y="7389"/>
                  </a:cubicBezTo>
                  <a:lnTo>
                    <a:pt x="11564" y="7105"/>
                  </a:lnTo>
                  <a:lnTo>
                    <a:pt x="12056" y="6820"/>
                  </a:lnTo>
                  <a:cubicBezTo>
                    <a:pt x="12791" y="6390"/>
                    <a:pt x="13249" y="5600"/>
                    <a:pt x="13249" y="4747"/>
                  </a:cubicBezTo>
                  <a:cubicBezTo>
                    <a:pt x="13249" y="3375"/>
                    <a:pt x="12106" y="2377"/>
                    <a:pt x="10863" y="2377"/>
                  </a:cubicBezTo>
                  <a:cubicBezTo>
                    <a:pt x="10471" y="2377"/>
                    <a:pt x="10070" y="2476"/>
                    <a:pt x="9691" y="2693"/>
                  </a:cubicBezTo>
                  <a:lnTo>
                    <a:pt x="9150" y="3006"/>
                  </a:lnTo>
                  <a:cubicBezTo>
                    <a:pt x="9136" y="2485"/>
                    <a:pt x="9178" y="2250"/>
                    <a:pt x="9087" y="1861"/>
                  </a:cubicBezTo>
                  <a:cubicBezTo>
                    <a:pt x="9064" y="1748"/>
                    <a:pt x="8979" y="1698"/>
                    <a:pt x="8892" y="1698"/>
                  </a:cubicBezTo>
                  <a:cubicBezTo>
                    <a:pt x="8771" y="1698"/>
                    <a:pt x="8646" y="1794"/>
                    <a:pt x="8678" y="1951"/>
                  </a:cubicBezTo>
                  <a:cubicBezTo>
                    <a:pt x="8754" y="2284"/>
                    <a:pt x="8720" y="2471"/>
                    <a:pt x="8727" y="3241"/>
                  </a:cubicBezTo>
                  <a:lnTo>
                    <a:pt x="6771" y="4365"/>
                  </a:lnTo>
                  <a:lnTo>
                    <a:pt x="4815" y="3241"/>
                  </a:lnTo>
                  <a:lnTo>
                    <a:pt x="4815" y="2374"/>
                  </a:lnTo>
                  <a:cubicBezTo>
                    <a:pt x="4815" y="1521"/>
                    <a:pt x="5370" y="765"/>
                    <a:pt x="6188" y="509"/>
                  </a:cubicBezTo>
                  <a:cubicBezTo>
                    <a:pt x="6381" y="448"/>
                    <a:pt x="6578" y="419"/>
                    <a:pt x="6773" y="419"/>
                  </a:cubicBezTo>
                  <a:cubicBezTo>
                    <a:pt x="7401" y="419"/>
                    <a:pt x="8004" y="724"/>
                    <a:pt x="8380" y="1265"/>
                  </a:cubicBezTo>
                  <a:cubicBezTo>
                    <a:pt x="8426" y="1330"/>
                    <a:pt x="8487" y="1358"/>
                    <a:pt x="8547" y="1358"/>
                  </a:cubicBezTo>
                  <a:cubicBezTo>
                    <a:pt x="8697" y="1358"/>
                    <a:pt x="8840" y="1190"/>
                    <a:pt x="8727" y="1022"/>
                  </a:cubicBezTo>
                  <a:cubicBezTo>
                    <a:pt x="8270" y="369"/>
                    <a:pt x="7533" y="0"/>
                    <a:pt x="6767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0887fb"/>
                </a:gs>
                <a:gs pos="100000">
                  <a:srgbClr val="20124d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8" name="Google Shape;3021;p44"/>
            <p:cNvSpPr/>
            <p:nvPr/>
          </p:nvSpPr>
          <p:spPr>
            <a:xfrm>
              <a:off x="6233040" y="2204640"/>
              <a:ext cx="96120" cy="91800"/>
            </a:xfrm>
            <a:custGeom>
              <a:avLst/>
              <a:gdLst/>
              <a:ahLst/>
              <a:rect l="l" t="t" r="r" b="b"/>
              <a:pathLst>
                <a:path w="2366" h="2255">
                  <a:moveTo>
                    <a:pt x="1191" y="0"/>
                  </a:moveTo>
                  <a:cubicBezTo>
                    <a:pt x="667" y="0"/>
                    <a:pt x="146" y="346"/>
                    <a:pt x="70" y="991"/>
                  </a:cubicBezTo>
                  <a:cubicBezTo>
                    <a:pt x="0" y="1504"/>
                    <a:pt x="306" y="2004"/>
                    <a:pt x="791" y="2184"/>
                  </a:cubicBezTo>
                  <a:cubicBezTo>
                    <a:pt x="920" y="2232"/>
                    <a:pt x="1053" y="2255"/>
                    <a:pt x="1185" y="2255"/>
                  </a:cubicBezTo>
                  <a:cubicBezTo>
                    <a:pt x="1552" y="2255"/>
                    <a:pt x="1909" y="2077"/>
                    <a:pt x="2123" y="1761"/>
                  </a:cubicBezTo>
                  <a:cubicBezTo>
                    <a:pt x="2324" y="1456"/>
                    <a:pt x="2366" y="1081"/>
                    <a:pt x="2248" y="741"/>
                  </a:cubicBezTo>
                  <a:cubicBezTo>
                    <a:pt x="2062" y="238"/>
                    <a:pt x="1626" y="0"/>
                    <a:pt x="1191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9" name="Google Shape;3022;p44"/>
            <p:cNvSpPr/>
            <p:nvPr/>
          </p:nvSpPr>
          <p:spPr>
            <a:xfrm>
              <a:off x="5989320" y="2062080"/>
              <a:ext cx="96840" cy="74880"/>
            </a:xfrm>
            <a:custGeom>
              <a:avLst/>
              <a:gdLst/>
              <a:ahLst/>
              <a:rect l="l" t="t" r="r" b="b"/>
              <a:pathLst>
                <a:path w="2385" h="1845">
                  <a:moveTo>
                    <a:pt x="1207" y="1"/>
                  </a:moveTo>
                  <a:cubicBezTo>
                    <a:pt x="1147" y="1"/>
                    <a:pt x="1084" y="7"/>
                    <a:pt x="1020" y="19"/>
                  </a:cubicBezTo>
                  <a:cubicBezTo>
                    <a:pt x="215" y="172"/>
                    <a:pt x="0" y="1226"/>
                    <a:pt x="680" y="1691"/>
                  </a:cubicBezTo>
                  <a:cubicBezTo>
                    <a:pt x="770" y="1746"/>
                    <a:pt x="867" y="1795"/>
                    <a:pt x="978" y="1816"/>
                  </a:cubicBezTo>
                  <a:cubicBezTo>
                    <a:pt x="1054" y="1835"/>
                    <a:pt x="1130" y="1845"/>
                    <a:pt x="1205" y="1845"/>
                  </a:cubicBezTo>
                  <a:cubicBezTo>
                    <a:pt x="1503" y="1845"/>
                    <a:pt x="1786" y="1696"/>
                    <a:pt x="1963" y="1441"/>
                  </a:cubicBezTo>
                  <a:cubicBezTo>
                    <a:pt x="2385" y="809"/>
                    <a:pt x="1913" y="1"/>
                    <a:pt x="1207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0" name="Google Shape;3023;p44"/>
            <p:cNvSpPr/>
            <p:nvPr/>
          </p:nvSpPr>
          <p:spPr>
            <a:xfrm>
              <a:off x="6484320" y="2360520"/>
              <a:ext cx="80280" cy="75240"/>
            </a:xfrm>
            <a:custGeom>
              <a:avLst/>
              <a:gdLst/>
              <a:ahLst/>
              <a:rect l="l" t="t" r="r" b="b"/>
              <a:pathLst>
                <a:path w="1980" h="1850">
                  <a:moveTo>
                    <a:pt x="1025" y="1"/>
                  </a:moveTo>
                  <a:cubicBezTo>
                    <a:pt x="613" y="1"/>
                    <a:pt x="203" y="258"/>
                    <a:pt x="114" y="760"/>
                  </a:cubicBezTo>
                  <a:cubicBezTo>
                    <a:pt x="0" y="1404"/>
                    <a:pt x="513" y="1850"/>
                    <a:pt x="1039" y="1850"/>
                  </a:cubicBezTo>
                  <a:cubicBezTo>
                    <a:pt x="1317" y="1850"/>
                    <a:pt x="1598" y="1725"/>
                    <a:pt x="1792" y="1440"/>
                  </a:cubicBezTo>
                  <a:cubicBezTo>
                    <a:pt x="1938" y="1225"/>
                    <a:pt x="1980" y="954"/>
                    <a:pt x="1924" y="705"/>
                  </a:cubicBezTo>
                  <a:cubicBezTo>
                    <a:pt x="1806" y="232"/>
                    <a:pt x="1415" y="1"/>
                    <a:pt x="1025" y="1"/>
                  </a:cubicBezTo>
                  <a:close/>
                </a:path>
              </a:pathLst>
            </a:custGeom>
            <a:solidFill>
              <a:schemeClr val="accent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1" name="Google Shape;3024;p44"/>
            <p:cNvSpPr/>
            <p:nvPr/>
          </p:nvSpPr>
          <p:spPr>
            <a:xfrm>
              <a:off x="6254280" y="2232360"/>
              <a:ext cx="74880" cy="64080"/>
            </a:xfrm>
            <a:custGeom>
              <a:avLst/>
              <a:gdLst/>
              <a:ahLst/>
              <a:rect l="l" t="t" r="r" b="b"/>
              <a:pathLst>
                <a:path w="1840" h="1579">
                  <a:moveTo>
                    <a:pt x="1332" y="1"/>
                  </a:moveTo>
                  <a:cubicBezTo>
                    <a:pt x="592" y="1"/>
                    <a:pt x="1" y="749"/>
                    <a:pt x="279" y="1513"/>
                  </a:cubicBezTo>
                  <a:cubicBezTo>
                    <a:pt x="403" y="1557"/>
                    <a:pt x="531" y="1579"/>
                    <a:pt x="657" y="1579"/>
                  </a:cubicBezTo>
                  <a:cubicBezTo>
                    <a:pt x="1025" y="1579"/>
                    <a:pt x="1380" y="1398"/>
                    <a:pt x="1597" y="1083"/>
                  </a:cubicBezTo>
                  <a:cubicBezTo>
                    <a:pt x="1791" y="785"/>
                    <a:pt x="1840" y="410"/>
                    <a:pt x="1722" y="70"/>
                  </a:cubicBezTo>
                  <a:cubicBezTo>
                    <a:pt x="1590" y="23"/>
                    <a:pt x="1459" y="1"/>
                    <a:pt x="1332" y="1"/>
                  </a:cubicBezTo>
                  <a:close/>
                </a:path>
              </a:pathLst>
            </a:custGeom>
            <a:solidFill>
              <a:schemeClr val="accent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2" name="Google Shape;3025;p44"/>
            <p:cNvSpPr/>
            <p:nvPr/>
          </p:nvSpPr>
          <p:spPr>
            <a:xfrm>
              <a:off x="6023160" y="2089440"/>
              <a:ext cx="54000" cy="47520"/>
            </a:xfrm>
            <a:custGeom>
              <a:avLst/>
              <a:gdLst/>
              <a:ahLst/>
              <a:rect l="l" t="t" r="r" b="b"/>
              <a:pathLst>
                <a:path w="1328" h="1174">
                  <a:moveTo>
                    <a:pt x="1040" y="0"/>
                  </a:moveTo>
                  <a:cubicBezTo>
                    <a:pt x="464" y="0"/>
                    <a:pt x="1" y="548"/>
                    <a:pt x="148" y="1145"/>
                  </a:cubicBezTo>
                  <a:cubicBezTo>
                    <a:pt x="224" y="1164"/>
                    <a:pt x="300" y="1174"/>
                    <a:pt x="375" y="1174"/>
                  </a:cubicBezTo>
                  <a:cubicBezTo>
                    <a:pt x="673" y="1174"/>
                    <a:pt x="956" y="1025"/>
                    <a:pt x="1133" y="770"/>
                  </a:cubicBezTo>
                  <a:cubicBezTo>
                    <a:pt x="1279" y="548"/>
                    <a:pt x="1328" y="285"/>
                    <a:pt x="1265" y="28"/>
                  </a:cubicBezTo>
                  <a:cubicBezTo>
                    <a:pt x="1189" y="9"/>
                    <a:pt x="1114" y="0"/>
                    <a:pt x="1040" y="0"/>
                  </a:cubicBezTo>
                  <a:close/>
                </a:path>
              </a:pathLst>
            </a:custGeom>
            <a:solidFill>
              <a:srgbClr val="ffffff">
                <a:alpha val="4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3" name="Google Shape;3026;p44"/>
            <p:cNvSpPr/>
            <p:nvPr/>
          </p:nvSpPr>
          <p:spPr>
            <a:xfrm>
              <a:off x="6511320" y="2387880"/>
              <a:ext cx="54000" cy="47520"/>
            </a:xfrm>
            <a:custGeom>
              <a:avLst/>
              <a:gdLst/>
              <a:ahLst/>
              <a:rect l="l" t="t" r="r" b="b"/>
              <a:pathLst>
                <a:path w="1328" h="1171">
                  <a:moveTo>
                    <a:pt x="1040" y="1"/>
                  </a:moveTo>
                  <a:cubicBezTo>
                    <a:pt x="464" y="1"/>
                    <a:pt x="1" y="549"/>
                    <a:pt x="148" y="1145"/>
                  </a:cubicBezTo>
                  <a:cubicBezTo>
                    <a:pt x="220" y="1163"/>
                    <a:pt x="293" y="1171"/>
                    <a:pt x="364" y="1171"/>
                  </a:cubicBezTo>
                  <a:cubicBezTo>
                    <a:pt x="668" y="1171"/>
                    <a:pt x="959" y="1022"/>
                    <a:pt x="1133" y="764"/>
                  </a:cubicBezTo>
                  <a:cubicBezTo>
                    <a:pt x="1279" y="549"/>
                    <a:pt x="1328" y="278"/>
                    <a:pt x="1265" y="29"/>
                  </a:cubicBezTo>
                  <a:cubicBezTo>
                    <a:pt x="1189" y="10"/>
                    <a:pt x="1114" y="1"/>
                    <a:pt x="1040" y="1"/>
                  </a:cubicBezTo>
                  <a:close/>
                </a:path>
              </a:pathLst>
            </a:custGeom>
            <a:solidFill>
              <a:srgbClr val="20124d">
                <a:alpha val="4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64" name="Image 1" descr=""/>
          <p:cNvPicPr/>
          <p:nvPr/>
        </p:nvPicPr>
        <p:blipFill>
          <a:blip r:embed="rId1"/>
          <a:srcRect l="1636" t="17004" r="8566" b="31015"/>
          <a:stretch/>
        </p:blipFill>
        <p:spPr>
          <a:xfrm>
            <a:off x="538560" y="553680"/>
            <a:ext cx="8414640" cy="39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5" name="Google Shape;2807;p42"/>
          <p:cNvGrpSpPr/>
          <p:nvPr/>
        </p:nvGrpSpPr>
        <p:grpSpPr>
          <a:xfrm>
            <a:off x="-1361160" y="523800"/>
            <a:ext cx="3501360" cy="2382480"/>
            <a:chOff x="-1361160" y="523800"/>
            <a:chExt cx="3501360" cy="2382480"/>
          </a:xfrm>
        </p:grpSpPr>
        <p:sp>
          <p:nvSpPr>
            <p:cNvPr id="1566" name="Google Shape;2808;p42"/>
            <p:cNvSpPr/>
            <p:nvPr/>
          </p:nvSpPr>
          <p:spPr>
            <a:xfrm flipH="1">
              <a:off x="-1351080" y="523800"/>
              <a:ext cx="3491280" cy="2370600"/>
            </a:xfrm>
            <a:custGeom>
              <a:avLst/>
              <a:gdLst/>
              <a:ahLst/>
              <a:rect l="l" t="t" r="r" b="b"/>
              <a:pathLst>
                <a:path w="37925" h="25754">
                  <a:moveTo>
                    <a:pt x="36425" y="0"/>
                  </a:moveTo>
                  <a:cubicBezTo>
                    <a:pt x="36280" y="0"/>
                    <a:pt x="36133" y="9"/>
                    <a:pt x="35991" y="20"/>
                  </a:cubicBezTo>
                  <a:cubicBezTo>
                    <a:pt x="33552" y="213"/>
                    <a:pt x="31104" y="305"/>
                    <a:pt x="28653" y="305"/>
                  </a:cubicBezTo>
                  <a:cubicBezTo>
                    <a:pt x="28115" y="305"/>
                    <a:pt x="27572" y="297"/>
                    <a:pt x="27047" y="187"/>
                  </a:cubicBezTo>
                  <a:cubicBezTo>
                    <a:pt x="26865" y="147"/>
                    <a:pt x="26679" y="94"/>
                    <a:pt x="26492" y="94"/>
                  </a:cubicBezTo>
                  <a:cubicBezTo>
                    <a:pt x="26458" y="94"/>
                    <a:pt x="26423" y="95"/>
                    <a:pt x="26388" y="100"/>
                  </a:cubicBezTo>
                  <a:cubicBezTo>
                    <a:pt x="26163" y="126"/>
                    <a:pt x="25937" y="271"/>
                    <a:pt x="25902" y="493"/>
                  </a:cubicBezTo>
                  <a:cubicBezTo>
                    <a:pt x="25850" y="833"/>
                    <a:pt x="26264" y="1115"/>
                    <a:pt x="26203" y="1455"/>
                  </a:cubicBezTo>
                  <a:cubicBezTo>
                    <a:pt x="26067" y="1444"/>
                    <a:pt x="25928" y="1432"/>
                    <a:pt x="25790" y="1432"/>
                  </a:cubicBezTo>
                  <a:cubicBezTo>
                    <a:pt x="25645" y="1432"/>
                    <a:pt x="25501" y="1445"/>
                    <a:pt x="25362" y="1487"/>
                  </a:cubicBezTo>
                  <a:cubicBezTo>
                    <a:pt x="25092" y="1571"/>
                    <a:pt x="24842" y="1785"/>
                    <a:pt x="24805" y="2065"/>
                  </a:cubicBezTo>
                  <a:cubicBezTo>
                    <a:pt x="24737" y="2046"/>
                    <a:pt x="24667" y="2037"/>
                    <a:pt x="24596" y="2037"/>
                  </a:cubicBezTo>
                  <a:cubicBezTo>
                    <a:pt x="24365" y="2037"/>
                    <a:pt x="24132" y="2133"/>
                    <a:pt x="23977" y="2305"/>
                  </a:cubicBezTo>
                  <a:cubicBezTo>
                    <a:pt x="23753" y="2555"/>
                    <a:pt x="23916" y="2845"/>
                    <a:pt x="23797" y="3062"/>
                  </a:cubicBezTo>
                  <a:cubicBezTo>
                    <a:pt x="23700" y="3228"/>
                    <a:pt x="23494" y="3217"/>
                    <a:pt x="23296" y="3328"/>
                  </a:cubicBezTo>
                  <a:cubicBezTo>
                    <a:pt x="22922" y="3539"/>
                    <a:pt x="22663" y="3956"/>
                    <a:pt x="22655" y="4383"/>
                  </a:cubicBezTo>
                  <a:cubicBezTo>
                    <a:pt x="22650" y="4739"/>
                    <a:pt x="22790" y="5077"/>
                    <a:pt x="22874" y="5422"/>
                  </a:cubicBezTo>
                  <a:cubicBezTo>
                    <a:pt x="22978" y="5852"/>
                    <a:pt x="22987" y="6362"/>
                    <a:pt x="22566" y="6362"/>
                  </a:cubicBezTo>
                  <a:cubicBezTo>
                    <a:pt x="22561" y="6362"/>
                    <a:pt x="22555" y="6362"/>
                    <a:pt x="22550" y="6361"/>
                  </a:cubicBezTo>
                  <a:cubicBezTo>
                    <a:pt x="22219" y="6351"/>
                    <a:pt x="21987" y="6182"/>
                    <a:pt x="21681" y="6182"/>
                  </a:cubicBezTo>
                  <a:cubicBezTo>
                    <a:pt x="21583" y="6182"/>
                    <a:pt x="21477" y="6199"/>
                    <a:pt x="21357" y="6245"/>
                  </a:cubicBezTo>
                  <a:cubicBezTo>
                    <a:pt x="20804" y="6462"/>
                    <a:pt x="20535" y="6971"/>
                    <a:pt x="20421" y="7519"/>
                  </a:cubicBezTo>
                  <a:cubicBezTo>
                    <a:pt x="20355" y="7506"/>
                    <a:pt x="20285" y="7500"/>
                    <a:pt x="20214" y="7500"/>
                  </a:cubicBezTo>
                  <a:cubicBezTo>
                    <a:pt x="19870" y="7500"/>
                    <a:pt x="19489" y="7652"/>
                    <a:pt x="19348" y="7960"/>
                  </a:cubicBezTo>
                  <a:cubicBezTo>
                    <a:pt x="19221" y="8237"/>
                    <a:pt x="19334" y="9279"/>
                    <a:pt x="19783" y="9284"/>
                  </a:cubicBezTo>
                  <a:cubicBezTo>
                    <a:pt x="19778" y="9284"/>
                    <a:pt x="19772" y="9284"/>
                    <a:pt x="19767" y="9284"/>
                  </a:cubicBezTo>
                  <a:cubicBezTo>
                    <a:pt x="19382" y="9284"/>
                    <a:pt x="18996" y="9473"/>
                    <a:pt x="18754" y="9777"/>
                  </a:cubicBezTo>
                  <a:cubicBezTo>
                    <a:pt x="18580" y="9560"/>
                    <a:pt x="18299" y="9442"/>
                    <a:pt x="18021" y="9442"/>
                  </a:cubicBezTo>
                  <a:cubicBezTo>
                    <a:pt x="17911" y="9442"/>
                    <a:pt x="17801" y="9460"/>
                    <a:pt x="17699" y="9498"/>
                  </a:cubicBezTo>
                  <a:lnTo>
                    <a:pt x="17699" y="9498"/>
                  </a:lnTo>
                  <a:cubicBezTo>
                    <a:pt x="17906" y="9362"/>
                    <a:pt x="18036" y="9106"/>
                    <a:pt x="18010" y="8857"/>
                  </a:cubicBezTo>
                  <a:cubicBezTo>
                    <a:pt x="17976" y="8559"/>
                    <a:pt x="17717" y="8295"/>
                    <a:pt x="17414" y="8258"/>
                  </a:cubicBezTo>
                  <a:cubicBezTo>
                    <a:pt x="17681" y="7746"/>
                    <a:pt x="17380" y="7097"/>
                    <a:pt x="16926" y="6736"/>
                  </a:cubicBezTo>
                  <a:cubicBezTo>
                    <a:pt x="16664" y="6532"/>
                    <a:pt x="16344" y="6387"/>
                    <a:pt x="16019" y="6387"/>
                  </a:cubicBezTo>
                  <a:cubicBezTo>
                    <a:pt x="15962" y="6387"/>
                    <a:pt x="15905" y="6392"/>
                    <a:pt x="15847" y="6401"/>
                  </a:cubicBezTo>
                  <a:cubicBezTo>
                    <a:pt x="15465" y="6464"/>
                    <a:pt x="15119" y="6794"/>
                    <a:pt x="15119" y="7179"/>
                  </a:cubicBezTo>
                  <a:cubicBezTo>
                    <a:pt x="15043" y="7119"/>
                    <a:pt x="14954" y="7093"/>
                    <a:pt x="14862" y="7093"/>
                  </a:cubicBezTo>
                  <a:cubicBezTo>
                    <a:pt x="14631" y="7093"/>
                    <a:pt x="14384" y="7262"/>
                    <a:pt x="14291" y="7490"/>
                  </a:cubicBezTo>
                  <a:cubicBezTo>
                    <a:pt x="14162" y="7810"/>
                    <a:pt x="14257" y="8168"/>
                    <a:pt x="14389" y="8485"/>
                  </a:cubicBezTo>
                  <a:cubicBezTo>
                    <a:pt x="14262" y="8435"/>
                    <a:pt x="14127" y="8411"/>
                    <a:pt x="13992" y="8411"/>
                  </a:cubicBezTo>
                  <a:cubicBezTo>
                    <a:pt x="13515" y="8411"/>
                    <a:pt x="13030" y="8705"/>
                    <a:pt x="12854" y="9155"/>
                  </a:cubicBezTo>
                  <a:cubicBezTo>
                    <a:pt x="13025" y="9514"/>
                    <a:pt x="13497" y="9761"/>
                    <a:pt x="13671" y="10133"/>
                  </a:cubicBezTo>
                  <a:cubicBezTo>
                    <a:pt x="13692" y="10178"/>
                    <a:pt x="13706" y="10231"/>
                    <a:pt x="13679" y="10276"/>
                  </a:cubicBezTo>
                  <a:cubicBezTo>
                    <a:pt x="13655" y="10318"/>
                    <a:pt x="13597" y="10331"/>
                    <a:pt x="13547" y="10336"/>
                  </a:cubicBezTo>
                  <a:cubicBezTo>
                    <a:pt x="13331" y="10370"/>
                    <a:pt x="13099" y="10418"/>
                    <a:pt x="12915" y="10529"/>
                  </a:cubicBezTo>
                  <a:lnTo>
                    <a:pt x="12915" y="10529"/>
                  </a:lnTo>
                  <a:cubicBezTo>
                    <a:pt x="12957" y="10335"/>
                    <a:pt x="12901" y="10119"/>
                    <a:pt x="12753" y="9988"/>
                  </a:cubicBezTo>
                  <a:cubicBezTo>
                    <a:pt x="12671" y="9915"/>
                    <a:pt x="12560" y="9877"/>
                    <a:pt x="12450" y="9877"/>
                  </a:cubicBezTo>
                  <a:cubicBezTo>
                    <a:pt x="12409" y="9877"/>
                    <a:pt x="12369" y="9882"/>
                    <a:pt x="12330" y="9893"/>
                  </a:cubicBezTo>
                  <a:lnTo>
                    <a:pt x="12330" y="9893"/>
                  </a:lnTo>
                  <a:cubicBezTo>
                    <a:pt x="12360" y="9856"/>
                    <a:pt x="12382" y="9812"/>
                    <a:pt x="12392" y="9767"/>
                  </a:cubicBezTo>
                  <a:cubicBezTo>
                    <a:pt x="12413" y="9659"/>
                    <a:pt x="12384" y="9543"/>
                    <a:pt x="12342" y="9437"/>
                  </a:cubicBezTo>
                  <a:cubicBezTo>
                    <a:pt x="12239" y="9189"/>
                    <a:pt x="12044" y="8973"/>
                    <a:pt x="11788" y="8896"/>
                  </a:cubicBezTo>
                  <a:cubicBezTo>
                    <a:pt x="11732" y="8880"/>
                    <a:pt x="11675" y="8872"/>
                    <a:pt x="11620" y="8872"/>
                  </a:cubicBezTo>
                  <a:cubicBezTo>
                    <a:pt x="11373" y="8872"/>
                    <a:pt x="11148" y="9028"/>
                    <a:pt x="11047" y="9263"/>
                  </a:cubicBezTo>
                  <a:cubicBezTo>
                    <a:pt x="11078" y="8735"/>
                    <a:pt x="10638" y="8263"/>
                    <a:pt x="10126" y="8195"/>
                  </a:cubicBezTo>
                  <a:cubicBezTo>
                    <a:pt x="10076" y="8188"/>
                    <a:pt x="10026" y="8185"/>
                    <a:pt x="9976" y="8185"/>
                  </a:cubicBezTo>
                  <a:cubicBezTo>
                    <a:pt x="9612" y="8185"/>
                    <a:pt x="9251" y="8355"/>
                    <a:pt x="9005" y="8619"/>
                  </a:cubicBezTo>
                  <a:cubicBezTo>
                    <a:pt x="8929" y="8698"/>
                    <a:pt x="8398" y="9564"/>
                    <a:pt x="8662" y="9595"/>
                  </a:cubicBezTo>
                  <a:cubicBezTo>
                    <a:pt x="8629" y="9591"/>
                    <a:pt x="8596" y="9589"/>
                    <a:pt x="8563" y="9589"/>
                  </a:cubicBezTo>
                  <a:cubicBezTo>
                    <a:pt x="7967" y="9589"/>
                    <a:pt x="7420" y="10223"/>
                    <a:pt x="7517" y="10848"/>
                  </a:cubicBezTo>
                  <a:lnTo>
                    <a:pt x="7517" y="10848"/>
                  </a:lnTo>
                  <a:cubicBezTo>
                    <a:pt x="7517" y="10847"/>
                    <a:pt x="7516" y="10846"/>
                    <a:pt x="7515" y="10846"/>
                  </a:cubicBezTo>
                  <a:cubicBezTo>
                    <a:pt x="7483" y="10846"/>
                    <a:pt x="7197" y="11069"/>
                    <a:pt x="7175" y="11099"/>
                  </a:cubicBezTo>
                  <a:cubicBezTo>
                    <a:pt x="7053" y="11260"/>
                    <a:pt x="7051" y="11413"/>
                    <a:pt x="7006" y="11603"/>
                  </a:cubicBezTo>
                  <a:cubicBezTo>
                    <a:pt x="6908" y="12056"/>
                    <a:pt x="6845" y="12505"/>
                    <a:pt x="6869" y="12969"/>
                  </a:cubicBezTo>
                  <a:cubicBezTo>
                    <a:pt x="6785" y="12791"/>
                    <a:pt x="6587" y="12696"/>
                    <a:pt x="6392" y="12696"/>
                  </a:cubicBezTo>
                  <a:cubicBezTo>
                    <a:pt x="6243" y="12696"/>
                    <a:pt x="6095" y="12751"/>
                    <a:pt x="6001" y="12866"/>
                  </a:cubicBezTo>
                  <a:cubicBezTo>
                    <a:pt x="5907" y="12450"/>
                    <a:pt x="5443" y="12249"/>
                    <a:pt x="5004" y="12249"/>
                  </a:cubicBezTo>
                  <a:cubicBezTo>
                    <a:pt x="4939" y="12249"/>
                    <a:pt x="4874" y="12253"/>
                    <a:pt x="4811" y="12262"/>
                  </a:cubicBezTo>
                  <a:cubicBezTo>
                    <a:pt x="4329" y="12333"/>
                    <a:pt x="3867" y="12592"/>
                    <a:pt x="3616" y="13008"/>
                  </a:cubicBezTo>
                  <a:cubicBezTo>
                    <a:pt x="3366" y="13423"/>
                    <a:pt x="3363" y="13990"/>
                    <a:pt x="3661" y="14372"/>
                  </a:cubicBezTo>
                  <a:cubicBezTo>
                    <a:pt x="3284" y="14512"/>
                    <a:pt x="3076" y="14937"/>
                    <a:pt x="3070" y="15340"/>
                  </a:cubicBezTo>
                  <a:cubicBezTo>
                    <a:pt x="3068" y="15741"/>
                    <a:pt x="3221" y="16124"/>
                    <a:pt x="3376" y="16493"/>
                  </a:cubicBezTo>
                  <a:cubicBezTo>
                    <a:pt x="3072" y="16328"/>
                    <a:pt x="2725" y="16197"/>
                    <a:pt x="2384" y="16197"/>
                  </a:cubicBezTo>
                  <a:cubicBezTo>
                    <a:pt x="2261" y="16197"/>
                    <a:pt x="2139" y="16214"/>
                    <a:pt x="2021" y="16253"/>
                  </a:cubicBezTo>
                  <a:cubicBezTo>
                    <a:pt x="1572" y="16398"/>
                    <a:pt x="1250" y="16965"/>
                    <a:pt x="1504" y="17363"/>
                  </a:cubicBezTo>
                  <a:cubicBezTo>
                    <a:pt x="1486" y="17362"/>
                    <a:pt x="1469" y="17362"/>
                    <a:pt x="1452" y="17362"/>
                  </a:cubicBezTo>
                  <a:cubicBezTo>
                    <a:pt x="895" y="17362"/>
                    <a:pt x="440" y="17857"/>
                    <a:pt x="235" y="18387"/>
                  </a:cubicBezTo>
                  <a:cubicBezTo>
                    <a:pt x="0" y="18996"/>
                    <a:pt x="3" y="19724"/>
                    <a:pt x="372" y="20262"/>
                  </a:cubicBezTo>
                  <a:cubicBezTo>
                    <a:pt x="629" y="20638"/>
                    <a:pt x="1085" y="20881"/>
                    <a:pt x="1538" y="20881"/>
                  </a:cubicBezTo>
                  <a:cubicBezTo>
                    <a:pt x="1718" y="20881"/>
                    <a:pt x="1898" y="20843"/>
                    <a:pt x="2065" y="20758"/>
                  </a:cubicBezTo>
                  <a:lnTo>
                    <a:pt x="2065" y="20758"/>
                  </a:lnTo>
                  <a:cubicBezTo>
                    <a:pt x="1658" y="20969"/>
                    <a:pt x="1776" y="21556"/>
                    <a:pt x="2015" y="21853"/>
                  </a:cubicBezTo>
                  <a:cubicBezTo>
                    <a:pt x="2197" y="22078"/>
                    <a:pt x="2487" y="22212"/>
                    <a:pt x="2774" y="22212"/>
                  </a:cubicBezTo>
                  <a:cubicBezTo>
                    <a:pt x="2782" y="22212"/>
                    <a:pt x="2790" y="22212"/>
                    <a:pt x="2799" y="22211"/>
                  </a:cubicBezTo>
                  <a:lnTo>
                    <a:pt x="2799" y="22211"/>
                  </a:lnTo>
                  <a:cubicBezTo>
                    <a:pt x="2580" y="22554"/>
                    <a:pt x="2598" y="23034"/>
                    <a:pt x="2846" y="23359"/>
                  </a:cubicBezTo>
                  <a:cubicBezTo>
                    <a:pt x="2702" y="23211"/>
                    <a:pt x="2533" y="23150"/>
                    <a:pt x="2372" y="23150"/>
                  </a:cubicBezTo>
                  <a:cubicBezTo>
                    <a:pt x="1920" y="23150"/>
                    <a:pt x="1526" y="23635"/>
                    <a:pt x="1889" y="24053"/>
                  </a:cubicBezTo>
                  <a:lnTo>
                    <a:pt x="1889" y="24053"/>
                  </a:lnTo>
                  <a:cubicBezTo>
                    <a:pt x="1809" y="24011"/>
                    <a:pt x="1720" y="23989"/>
                    <a:pt x="1629" y="23989"/>
                  </a:cubicBezTo>
                  <a:cubicBezTo>
                    <a:pt x="1579" y="23989"/>
                    <a:pt x="1529" y="23996"/>
                    <a:pt x="1480" y="24010"/>
                  </a:cubicBezTo>
                  <a:cubicBezTo>
                    <a:pt x="1261" y="24081"/>
                    <a:pt x="1095" y="24303"/>
                    <a:pt x="1095" y="24535"/>
                  </a:cubicBezTo>
                  <a:cubicBezTo>
                    <a:pt x="1094" y="24535"/>
                    <a:pt x="1093" y="24535"/>
                    <a:pt x="1092" y="24535"/>
                  </a:cubicBezTo>
                  <a:cubicBezTo>
                    <a:pt x="817" y="24535"/>
                    <a:pt x="665" y="24955"/>
                    <a:pt x="876" y="25131"/>
                  </a:cubicBezTo>
                  <a:cubicBezTo>
                    <a:pt x="710" y="25287"/>
                    <a:pt x="628" y="25524"/>
                    <a:pt x="665" y="25748"/>
                  </a:cubicBezTo>
                  <a:lnTo>
                    <a:pt x="7549" y="25754"/>
                  </a:lnTo>
                  <a:cubicBezTo>
                    <a:pt x="7781" y="25619"/>
                    <a:pt x="7879" y="25300"/>
                    <a:pt x="7776" y="25052"/>
                  </a:cubicBezTo>
                  <a:cubicBezTo>
                    <a:pt x="7679" y="24818"/>
                    <a:pt x="7423" y="24668"/>
                    <a:pt x="7171" y="24668"/>
                  </a:cubicBezTo>
                  <a:cubicBezTo>
                    <a:pt x="7156" y="24668"/>
                    <a:pt x="7142" y="24669"/>
                    <a:pt x="7127" y="24670"/>
                  </a:cubicBezTo>
                  <a:cubicBezTo>
                    <a:pt x="6824" y="24693"/>
                    <a:pt x="6568" y="24910"/>
                    <a:pt x="6270" y="24960"/>
                  </a:cubicBezTo>
                  <a:cubicBezTo>
                    <a:pt x="6248" y="24964"/>
                    <a:pt x="6225" y="24965"/>
                    <a:pt x="6202" y="24965"/>
                  </a:cubicBezTo>
                  <a:cubicBezTo>
                    <a:pt x="5916" y="24965"/>
                    <a:pt x="5602" y="24688"/>
                    <a:pt x="5763" y="24459"/>
                  </a:cubicBezTo>
                  <a:cubicBezTo>
                    <a:pt x="5840" y="24353"/>
                    <a:pt x="5982" y="24321"/>
                    <a:pt x="6101" y="24269"/>
                  </a:cubicBezTo>
                  <a:cubicBezTo>
                    <a:pt x="6415" y="24126"/>
                    <a:pt x="6621" y="23773"/>
                    <a:pt x="6589" y="23430"/>
                  </a:cubicBezTo>
                  <a:cubicBezTo>
                    <a:pt x="6555" y="23087"/>
                    <a:pt x="6286" y="22781"/>
                    <a:pt x="5948" y="22702"/>
                  </a:cubicBezTo>
                  <a:cubicBezTo>
                    <a:pt x="6304" y="22465"/>
                    <a:pt x="6615" y="22095"/>
                    <a:pt x="6642" y="21665"/>
                  </a:cubicBezTo>
                  <a:cubicBezTo>
                    <a:pt x="6667" y="21253"/>
                    <a:pt x="6339" y="20812"/>
                    <a:pt x="5933" y="20812"/>
                  </a:cubicBezTo>
                  <a:cubicBezTo>
                    <a:pt x="5918" y="20812"/>
                    <a:pt x="5903" y="20812"/>
                    <a:pt x="5887" y="20813"/>
                  </a:cubicBezTo>
                  <a:cubicBezTo>
                    <a:pt x="6660" y="20542"/>
                    <a:pt x="6903" y="19009"/>
                    <a:pt x="5998" y="18708"/>
                  </a:cubicBezTo>
                  <a:lnTo>
                    <a:pt x="5998" y="18708"/>
                  </a:lnTo>
                  <a:cubicBezTo>
                    <a:pt x="6138" y="18754"/>
                    <a:pt x="6303" y="18789"/>
                    <a:pt x="6457" y="18789"/>
                  </a:cubicBezTo>
                  <a:cubicBezTo>
                    <a:pt x="6666" y="18789"/>
                    <a:pt x="6852" y="18724"/>
                    <a:pt x="6919" y="18534"/>
                  </a:cubicBezTo>
                  <a:cubicBezTo>
                    <a:pt x="6950" y="18434"/>
                    <a:pt x="6937" y="18321"/>
                    <a:pt x="6995" y="18231"/>
                  </a:cubicBezTo>
                  <a:cubicBezTo>
                    <a:pt x="7043" y="18152"/>
                    <a:pt x="7135" y="18110"/>
                    <a:pt x="7209" y="18052"/>
                  </a:cubicBezTo>
                  <a:cubicBezTo>
                    <a:pt x="7512" y="17822"/>
                    <a:pt x="7280" y="17450"/>
                    <a:pt x="7605" y="17300"/>
                  </a:cubicBezTo>
                  <a:cubicBezTo>
                    <a:pt x="8003" y="17121"/>
                    <a:pt x="8375" y="17379"/>
                    <a:pt x="8739" y="16949"/>
                  </a:cubicBezTo>
                  <a:cubicBezTo>
                    <a:pt x="9047" y="16583"/>
                    <a:pt x="9055" y="15994"/>
                    <a:pt x="8757" y="15620"/>
                  </a:cubicBezTo>
                  <a:lnTo>
                    <a:pt x="8757" y="15620"/>
                  </a:lnTo>
                  <a:cubicBezTo>
                    <a:pt x="8939" y="15764"/>
                    <a:pt x="9169" y="15860"/>
                    <a:pt x="9397" y="15860"/>
                  </a:cubicBezTo>
                  <a:cubicBezTo>
                    <a:pt x="9476" y="15860"/>
                    <a:pt x="9556" y="15848"/>
                    <a:pt x="9633" y="15823"/>
                  </a:cubicBezTo>
                  <a:cubicBezTo>
                    <a:pt x="9928" y="15728"/>
                    <a:pt x="10150" y="15393"/>
                    <a:pt x="10050" y="15095"/>
                  </a:cubicBezTo>
                  <a:lnTo>
                    <a:pt x="10050" y="15095"/>
                  </a:lnTo>
                  <a:cubicBezTo>
                    <a:pt x="10182" y="15172"/>
                    <a:pt x="10332" y="15207"/>
                    <a:pt x="10483" y="15207"/>
                  </a:cubicBezTo>
                  <a:cubicBezTo>
                    <a:pt x="10850" y="15207"/>
                    <a:pt x="11225" y="14996"/>
                    <a:pt x="11369" y="14654"/>
                  </a:cubicBezTo>
                  <a:cubicBezTo>
                    <a:pt x="11616" y="14860"/>
                    <a:pt x="11936" y="14979"/>
                    <a:pt x="12260" y="14979"/>
                  </a:cubicBezTo>
                  <a:cubicBezTo>
                    <a:pt x="12091" y="15293"/>
                    <a:pt x="11949" y="15670"/>
                    <a:pt x="12089" y="15994"/>
                  </a:cubicBezTo>
                  <a:cubicBezTo>
                    <a:pt x="12160" y="16163"/>
                    <a:pt x="12300" y="16295"/>
                    <a:pt x="12442" y="16414"/>
                  </a:cubicBezTo>
                  <a:cubicBezTo>
                    <a:pt x="12798" y="16713"/>
                    <a:pt x="13226" y="16976"/>
                    <a:pt x="13690" y="16976"/>
                  </a:cubicBezTo>
                  <a:cubicBezTo>
                    <a:pt x="13697" y="16976"/>
                    <a:pt x="13704" y="16976"/>
                    <a:pt x="13711" y="16976"/>
                  </a:cubicBezTo>
                  <a:cubicBezTo>
                    <a:pt x="14183" y="16968"/>
                    <a:pt x="14671" y="16580"/>
                    <a:pt x="14631" y="16108"/>
                  </a:cubicBezTo>
                  <a:lnTo>
                    <a:pt x="14631" y="16108"/>
                  </a:lnTo>
                  <a:cubicBezTo>
                    <a:pt x="14741" y="16204"/>
                    <a:pt x="14879" y="16247"/>
                    <a:pt x="15021" y="16247"/>
                  </a:cubicBezTo>
                  <a:cubicBezTo>
                    <a:pt x="15365" y="16247"/>
                    <a:pt x="15728" y="15993"/>
                    <a:pt x="15752" y="15638"/>
                  </a:cubicBezTo>
                  <a:cubicBezTo>
                    <a:pt x="15845" y="15735"/>
                    <a:pt x="15966" y="15778"/>
                    <a:pt x="16093" y="15778"/>
                  </a:cubicBezTo>
                  <a:cubicBezTo>
                    <a:pt x="16362" y="15778"/>
                    <a:pt x="16654" y="15585"/>
                    <a:pt x="16742" y="15314"/>
                  </a:cubicBezTo>
                  <a:cubicBezTo>
                    <a:pt x="16868" y="14913"/>
                    <a:pt x="16670" y="14483"/>
                    <a:pt x="16399" y="14166"/>
                  </a:cubicBezTo>
                  <a:lnTo>
                    <a:pt x="16399" y="14166"/>
                  </a:lnTo>
                  <a:cubicBezTo>
                    <a:pt x="16502" y="14217"/>
                    <a:pt x="16617" y="14242"/>
                    <a:pt x="16732" y="14242"/>
                  </a:cubicBezTo>
                  <a:cubicBezTo>
                    <a:pt x="16897" y="14242"/>
                    <a:pt x="17063" y="14191"/>
                    <a:pt x="17195" y="14090"/>
                  </a:cubicBezTo>
                  <a:cubicBezTo>
                    <a:pt x="17422" y="13918"/>
                    <a:pt x="17538" y="13618"/>
                    <a:pt x="17485" y="13341"/>
                  </a:cubicBezTo>
                  <a:lnTo>
                    <a:pt x="17485" y="13341"/>
                  </a:lnTo>
                  <a:cubicBezTo>
                    <a:pt x="17646" y="13684"/>
                    <a:pt x="18029" y="13871"/>
                    <a:pt x="18404" y="13871"/>
                  </a:cubicBezTo>
                  <a:cubicBezTo>
                    <a:pt x="18681" y="13871"/>
                    <a:pt x="18955" y="13769"/>
                    <a:pt x="19134" y="13554"/>
                  </a:cubicBezTo>
                  <a:lnTo>
                    <a:pt x="19134" y="13554"/>
                  </a:lnTo>
                  <a:cubicBezTo>
                    <a:pt x="18949" y="13908"/>
                    <a:pt x="19084" y="14393"/>
                    <a:pt x="19427" y="14596"/>
                  </a:cubicBezTo>
                  <a:cubicBezTo>
                    <a:pt x="19544" y="14667"/>
                    <a:pt x="19680" y="14701"/>
                    <a:pt x="19816" y="14701"/>
                  </a:cubicBezTo>
                  <a:cubicBezTo>
                    <a:pt x="20074" y="14701"/>
                    <a:pt x="20335" y="14580"/>
                    <a:pt x="20482" y="14364"/>
                  </a:cubicBezTo>
                  <a:lnTo>
                    <a:pt x="20482" y="14364"/>
                  </a:lnTo>
                  <a:cubicBezTo>
                    <a:pt x="20331" y="14855"/>
                    <a:pt x="20885" y="15303"/>
                    <a:pt x="21397" y="15369"/>
                  </a:cubicBezTo>
                  <a:cubicBezTo>
                    <a:pt x="21518" y="15385"/>
                    <a:pt x="21648" y="15393"/>
                    <a:pt x="21748" y="15459"/>
                  </a:cubicBezTo>
                  <a:cubicBezTo>
                    <a:pt x="21835" y="15514"/>
                    <a:pt x="21890" y="15607"/>
                    <a:pt x="21956" y="15688"/>
                  </a:cubicBezTo>
                  <a:cubicBezTo>
                    <a:pt x="22233" y="16029"/>
                    <a:pt x="22690" y="16149"/>
                    <a:pt x="23136" y="16149"/>
                  </a:cubicBezTo>
                  <a:cubicBezTo>
                    <a:pt x="23212" y="16149"/>
                    <a:pt x="23288" y="16146"/>
                    <a:pt x="23362" y="16139"/>
                  </a:cubicBezTo>
                  <a:cubicBezTo>
                    <a:pt x="23858" y="16097"/>
                    <a:pt x="24367" y="15939"/>
                    <a:pt x="24726" y="15593"/>
                  </a:cubicBezTo>
                  <a:cubicBezTo>
                    <a:pt x="25085" y="15248"/>
                    <a:pt x="25267" y="14686"/>
                    <a:pt x="25071" y="14224"/>
                  </a:cubicBezTo>
                  <a:lnTo>
                    <a:pt x="25071" y="14224"/>
                  </a:lnTo>
                  <a:cubicBezTo>
                    <a:pt x="25269" y="14489"/>
                    <a:pt x="25595" y="14618"/>
                    <a:pt x="25925" y="14618"/>
                  </a:cubicBezTo>
                  <a:cubicBezTo>
                    <a:pt x="26185" y="14618"/>
                    <a:pt x="26447" y="14538"/>
                    <a:pt x="26651" y="14380"/>
                  </a:cubicBezTo>
                  <a:cubicBezTo>
                    <a:pt x="27116" y="14021"/>
                    <a:pt x="27287" y="13357"/>
                    <a:pt x="27155" y="12784"/>
                  </a:cubicBezTo>
                  <a:lnTo>
                    <a:pt x="27155" y="12784"/>
                  </a:lnTo>
                  <a:cubicBezTo>
                    <a:pt x="27265" y="13259"/>
                    <a:pt x="27657" y="13499"/>
                    <a:pt x="28053" y="13499"/>
                  </a:cubicBezTo>
                  <a:cubicBezTo>
                    <a:pt x="28438" y="13499"/>
                    <a:pt x="28828" y="13272"/>
                    <a:pt x="28967" y="12813"/>
                  </a:cubicBezTo>
                  <a:cubicBezTo>
                    <a:pt x="28988" y="12815"/>
                    <a:pt x="29009" y="12816"/>
                    <a:pt x="29029" y="12816"/>
                  </a:cubicBezTo>
                  <a:cubicBezTo>
                    <a:pt x="29442" y="12816"/>
                    <a:pt x="29830" y="12447"/>
                    <a:pt x="29838" y="12030"/>
                  </a:cubicBezTo>
                  <a:cubicBezTo>
                    <a:pt x="30016" y="12200"/>
                    <a:pt x="30257" y="12279"/>
                    <a:pt x="30501" y="12279"/>
                  </a:cubicBezTo>
                  <a:cubicBezTo>
                    <a:pt x="30882" y="12279"/>
                    <a:pt x="31270" y="12085"/>
                    <a:pt x="31439" y="11740"/>
                  </a:cubicBezTo>
                  <a:cubicBezTo>
                    <a:pt x="31465" y="11690"/>
                    <a:pt x="31486" y="11637"/>
                    <a:pt x="31528" y="11605"/>
                  </a:cubicBezTo>
                  <a:cubicBezTo>
                    <a:pt x="31562" y="11579"/>
                    <a:pt x="31601" y="11568"/>
                    <a:pt x="31642" y="11568"/>
                  </a:cubicBezTo>
                  <a:cubicBezTo>
                    <a:pt x="31720" y="11568"/>
                    <a:pt x="31804" y="11605"/>
                    <a:pt x="31877" y="11639"/>
                  </a:cubicBezTo>
                  <a:cubicBezTo>
                    <a:pt x="32240" y="11813"/>
                    <a:pt x="32638" y="11892"/>
                    <a:pt x="33041" y="11892"/>
                  </a:cubicBezTo>
                  <a:cubicBezTo>
                    <a:pt x="33587" y="11892"/>
                    <a:pt x="34141" y="11746"/>
                    <a:pt x="34625" y="11489"/>
                  </a:cubicBezTo>
                  <a:cubicBezTo>
                    <a:pt x="35464" y="11043"/>
                    <a:pt x="36110" y="10294"/>
                    <a:pt x="36593" y="9474"/>
                  </a:cubicBezTo>
                  <a:cubicBezTo>
                    <a:pt x="36941" y="8878"/>
                    <a:pt x="37218" y="8197"/>
                    <a:pt x="37163" y="7506"/>
                  </a:cubicBezTo>
                  <a:cubicBezTo>
                    <a:pt x="37107" y="6813"/>
                    <a:pt x="36632" y="6116"/>
                    <a:pt x="35949" y="5995"/>
                  </a:cubicBezTo>
                  <a:cubicBezTo>
                    <a:pt x="36276" y="5963"/>
                    <a:pt x="36582" y="5747"/>
                    <a:pt x="36725" y="5451"/>
                  </a:cubicBezTo>
                  <a:cubicBezTo>
                    <a:pt x="36867" y="5151"/>
                    <a:pt x="36841" y="4781"/>
                    <a:pt x="36659" y="4505"/>
                  </a:cubicBezTo>
                  <a:cubicBezTo>
                    <a:pt x="37213" y="4436"/>
                    <a:pt x="37653" y="3945"/>
                    <a:pt x="37790" y="3405"/>
                  </a:cubicBezTo>
                  <a:cubicBezTo>
                    <a:pt x="37925" y="2864"/>
                    <a:pt x="37790" y="2284"/>
                    <a:pt x="37545" y="1777"/>
                  </a:cubicBezTo>
                  <a:cubicBezTo>
                    <a:pt x="37767" y="1308"/>
                    <a:pt x="37798" y="688"/>
                    <a:pt x="37429" y="321"/>
                  </a:cubicBezTo>
                  <a:cubicBezTo>
                    <a:pt x="37170" y="63"/>
                    <a:pt x="36801" y="0"/>
                    <a:pt x="3642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7" name="Google Shape;2809;p42"/>
            <p:cNvSpPr/>
            <p:nvPr/>
          </p:nvSpPr>
          <p:spPr>
            <a:xfrm flipH="1">
              <a:off x="-1361160" y="542160"/>
              <a:ext cx="3186720" cy="2364120"/>
            </a:xfrm>
            <a:custGeom>
              <a:avLst/>
              <a:gdLst/>
              <a:ahLst/>
              <a:rect l="l" t="t" r="r" b="b"/>
              <a:pathLst>
                <a:path w="34616" h="25683">
                  <a:moveTo>
                    <a:pt x="33519" y="0"/>
                  </a:moveTo>
                  <a:cubicBezTo>
                    <a:pt x="33075" y="0"/>
                    <a:pt x="32535" y="176"/>
                    <a:pt x="32212" y="229"/>
                  </a:cubicBezTo>
                  <a:cubicBezTo>
                    <a:pt x="31917" y="277"/>
                    <a:pt x="31769" y="184"/>
                    <a:pt x="31521" y="454"/>
                  </a:cubicBezTo>
                  <a:cubicBezTo>
                    <a:pt x="31456" y="527"/>
                    <a:pt x="31125" y="1168"/>
                    <a:pt x="31322" y="1226"/>
                  </a:cubicBezTo>
                  <a:lnTo>
                    <a:pt x="31322" y="1226"/>
                  </a:lnTo>
                  <a:cubicBezTo>
                    <a:pt x="31149" y="1177"/>
                    <a:pt x="30967" y="1147"/>
                    <a:pt x="30787" y="1147"/>
                  </a:cubicBezTo>
                  <a:cubicBezTo>
                    <a:pt x="30535" y="1147"/>
                    <a:pt x="30289" y="1205"/>
                    <a:pt x="30081" y="1348"/>
                  </a:cubicBezTo>
                  <a:cubicBezTo>
                    <a:pt x="29725" y="1593"/>
                    <a:pt x="29564" y="2128"/>
                    <a:pt x="29825" y="2471"/>
                  </a:cubicBezTo>
                  <a:cubicBezTo>
                    <a:pt x="29314" y="2532"/>
                    <a:pt x="28934" y="3036"/>
                    <a:pt x="28889" y="3548"/>
                  </a:cubicBezTo>
                  <a:cubicBezTo>
                    <a:pt x="28841" y="4059"/>
                    <a:pt x="29074" y="4560"/>
                    <a:pt x="29385" y="4969"/>
                  </a:cubicBezTo>
                  <a:cubicBezTo>
                    <a:pt x="28654" y="5394"/>
                    <a:pt x="27752" y="5383"/>
                    <a:pt x="26927" y="5576"/>
                  </a:cubicBezTo>
                  <a:cubicBezTo>
                    <a:pt x="26098" y="5766"/>
                    <a:pt x="25215" y="6341"/>
                    <a:pt x="25204" y="7190"/>
                  </a:cubicBezTo>
                  <a:cubicBezTo>
                    <a:pt x="25121" y="7179"/>
                    <a:pt x="25037" y="7174"/>
                    <a:pt x="24953" y="7174"/>
                  </a:cubicBezTo>
                  <a:cubicBezTo>
                    <a:pt x="24249" y="7174"/>
                    <a:pt x="23546" y="7552"/>
                    <a:pt x="23173" y="8153"/>
                  </a:cubicBezTo>
                  <a:cubicBezTo>
                    <a:pt x="22756" y="8828"/>
                    <a:pt x="22775" y="9746"/>
                    <a:pt x="23221" y="10403"/>
                  </a:cubicBezTo>
                  <a:cubicBezTo>
                    <a:pt x="22176" y="10540"/>
                    <a:pt x="21437" y="11780"/>
                    <a:pt x="21812" y="12766"/>
                  </a:cubicBezTo>
                  <a:cubicBezTo>
                    <a:pt x="21100" y="12779"/>
                    <a:pt x="20456" y="13423"/>
                    <a:pt x="20443" y="14135"/>
                  </a:cubicBezTo>
                  <a:cubicBezTo>
                    <a:pt x="20286" y="13786"/>
                    <a:pt x="19900" y="13580"/>
                    <a:pt x="19520" y="13580"/>
                  </a:cubicBezTo>
                  <a:cubicBezTo>
                    <a:pt x="19322" y="13580"/>
                    <a:pt x="19125" y="13637"/>
                    <a:pt x="18963" y="13758"/>
                  </a:cubicBezTo>
                  <a:cubicBezTo>
                    <a:pt x="18800" y="13325"/>
                    <a:pt x="18512" y="12943"/>
                    <a:pt x="18143" y="12663"/>
                  </a:cubicBezTo>
                  <a:cubicBezTo>
                    <a:pt x="18365" y="12400"/>
                    <a:pt x="18372" y="11985"/>
                    <a:pt x="18167" y="11711"/>
                  </a:cubicBezTo>
                  <a:cubicBezTo>
                    <a:pt x="18021" y="11519"/>
                    <a:pt x="17779" y="11409"/>
                    <a:pt x="17540" y="11409"/>
                  </a:cubicBezTo>
                  <a:cubicBezTo>
                    <a:pt x="17438" y="11409"/>
                    <a:pt x="17337" y="11429"/>
                    <a:pt x="17244" y="11471"/>
                  </a:cubicBezTo>
                  <a:cubicBezTo>
                    <a:pt x="17470" y="11036"/>
                    <a:pt x="17127" y="10469"/>
                    <a:pt x="16663" y="10313"/>
                  </a:cubicBezTo>
                  <a:cubicBezTo>
                    <a:pt x="16534" y="10270"/>
                    <a:pt x="16401" y="10251"/>
                    <a:pt x="16267" y="10251"/>
                  </a:cubicBezTo>
                  <a:cubicBezTo>
                    <a:pt x="15916" y="10251"/>
                    <a:pt x="15561" y="10382"/>
                    <a:pt x="15252" y="10556"/>
                  </a:cubicBezTo>
                  <a:cubicBezTo>
                    <a:pt x="15057" y="10398"/>
                    <a:pt x="14807" y="10318"/>
                    <a:pt x="14558" y="10318"/>
                  </a:cubicBezTo>
                  <a:cubicBezTo>
                    <a:pt x="14369" y="10318"/>
                    <a:pt x="14180" y="10364"/>
                    <a:pt x="14015" y="10458"/>
                  </a:cubicBezTo>
                  <a:cubicBezTo>
                    <a:pt x="13632" y="10675"/>
                    <a:pt x="13408" y="11136"/>
                    <a:pt x="13474" y="11571"/>
                  </a:cubicBezTo>
                  <a:cubicBezTo>
                    <a:pt x="13459" y="11571"/>
                    <a:pt x="13443" y="11570"/>
                    <a:pt x="13427" y="11570"/>
                  </a:cubicBezTo>
                  <a:cubicBezTo>
                    <a:pt x="12485" y="11570"/>
                    <a:pt x="11784" y="12811"/>
                    <a:pt x="12293" y="13616"/>
                  </a:cubicBezTo>
                  <a:cubicBezTo>
                    <a:pt x="11678" y="13745"/>
                    <a:pt x="11116" y="14111"/>
                    <a:pt x="10749" y="14618"/>
                  </a:cubicBezTo>
                  <a:cubicBezTo>
                    <a:pt x="10591" y="14446"/>
                    <a:pt x="10438" y="14280"/>
                    <a:pt x="10280" y="14111"/>
                  </a:cubicBezTo>
                  <a:cubicBezTo>
                    <a:pt x="10465" y="13858"/>
                    <a:pt x="10444" y="13476"/>
                    <a:pt x="10233" y="13244"/>
                  </a:cubicBezTo>
                  <a:cubicBezTo>
                    <a:pt x="10102" y="13104"/>
                    <a:pt x="9910" y="13029"/>
                    <a:pt x="9719" y="13029"/>
                  </a:cubicBezTo>
                  <a:cubicBezTo>
                    <a:pt x="9597" y="13029"/>
                    <a:pt x="9476" y="13060"/>
                    <a:pt x="9373" y="13122"/>
                  </a:cubicBezTo>
                  <a:cubicBezTo>
                    <a:pt x="9278" y="12645"/>
                    <a:pt x="8887" y="12239"/>
                    <a:pt x="8415" y="12125"/>
                  </a:cubicBezTo>
                  <a:cubicBezTo>
                    <a:pt x="8323" y="12104"/>
                    <a:pt x="8229" y="12093"/>
                    <a:pt x="8135" y="12093"/>
                  </a:cubicBezTo>
                  <a:cubicBezTo>
                    <a:pt x="7747" y="12093"/>
                    <a:pt x="7355" y="12271"/>
                    <a:pt x="7115" y="12579"/>
                  </a:cubicBezTo>
                  <a:cubicBezTo>
                    <a:pt x="6831" y="12359"/>
                    <a:pt x="6474" y="12245"/>
                    <a:pt x="6118" y="12245"/>
                  </a:cubicBezTo>
                  <a:cubicBezTo>
                    <a:pt x="5873" y="12245"/>
                    <a:pt x="5628" y="12299"/>
                    <a:pt x="5408" y="12410"/>
                  </a:cubicBezTo>
                  <a:cubicBezTo>
                    <a:pt x="4867" y="12679"/>
                    <a:pt x="4509" y="13273"/>
                    <a:pt x="4519" y="13874"/>
                  </a:cubicBezTo>
                  <a:cubicBezTo>
                    <a:pt x="4458" y="13860"/>
                    <a:pt x="4397" y="13854"/>
                    <a:pt x="4335" y="13854"/>
                  </a:cubicBezTo>
                  <a:cubicBezTo>
                    <a:pt x="3779" y="13854"/>
                    <a:pt x="3253" y="14398"/>
                    <a:pt x="3324" y="14961"/>
                  </a:cubicBezTo>
                  <a:cubicBezTo>
                    <a:pt x="3356" y="15185"/>
                    <a:pt x="3462" y="15396"/>
                    <a:pt x="3488" y="15620"/>
                  </a:cubicBezTo>
                  <a:cubicBezTo>
                    <a:pt x="3556" y="16193"/>
                    <a:pt x="2986" y="16689"/>
                    <a:pt x="2438" y="16689"/>
                  </a:cubicBezTo>
                  <a:cubicBezTo>
                    <a:pt x="2286" y="16689"/>
                    <a:pt x="2137" y="16652"/>
                    <a:pt x="2003" y="16567"/>
                  </a:cubicBezTo>
                  <a:cubicBezTo>
                    <a:pt x="1908" y="16509"/>
                    <a:pt x="1818" y="16430"/>
                    <a:pt x="1710" y="16398"/>
                  </a:cubicBezTo>
                  <a:cubicBezTo>
                    <a:pt x="1674" y="16389"/>
                    <a:pt x="1640" y="16384"/>
                    <a:pt x="1608" y="16384"/>
                  </a:cubicBezTo>
                  <a:cubicBezTo>
                    <a:pt x="1243" y="16384"/>
                    <a:pt x="1071" y="16960"/>
                    <a:pt x="1088" y="17374"/>
                  </a:cubicBezTo>
                  <a:cubicBezTo>
                    <a:pt x="629" y="17422"/>
                    <a:pt x="220" y="17780"/>
                    <a:pt x="112" y="18226"/>
                  </a:cubicBezTo>
                  <a:cubicBezTo>
                    <a:pt x="1" y="18672"/>
                    <a:pt x="199" y="19176"/>
                    <a:pt x="586" y="19429"/>
                  </a:cubicBezTo>
                  <a:cubicBezTo>
                    <a:pt x="583" y="19429"/>
                    <a:pt x="579" y="19429"/>
                    <a:pt x="575" y="19429"/>
                  </a:cubicBezTo>
                  <a:cubicBezTo>
                    <a:pt x="285" y="19429"/>
                    <a:pt x="166" y="19831"/>
                    <a:pt x="265" y="20104"/>
                  </a:cubicBezTo>
                  <a:cubicBezTo>
                    <a:pt x="368" y="20381"/>
                    <a:pt x="600" y="20603"/>
                    <a:pt x="673" y="20888"/>
                  </a:cubicBezTo>
                  <a:cubicBezTo>
                    <a:pt x="713" y="21025"/>
                    <a:pt x="713" y="21180"/>
                    <a:pt x="803" y="21297"/>
                  </a:cubicBezTo>
                  <a:cubicBezTo>
                    <a:pt x="1040" y="21605"/>
                    <a:pt x="1787" y="21539"/>
                    <a:pt x="1673" y="21916"/>
                  </a:cubicBezTo>
                  <a:cubicBezTo>
                    <a:pt x="1267" y="22001"/>
                    <a:pt x="977" y="22449"/>
                    <a:pt x="1066" y="22855"/>
                  </a:cubicBezTo>
                  <a:cubicBezTo>
                    <a:pt x="1045" y="22852"/>
                    <a:pt x="1024" y="22851"/>
                    <a:pt x="1004" y="22851"/>
                  </a:cubicBezTo>
                  <a:cubicBezTo>
                    <a:pt x="754" y="22851"/>
                    <a:pt x="528" y="23063"/>
                    <a:pt x="455" y="23306"/>
                  </a:cubicBezTo>
                  <a:cubicBezTo>
                    <a:pt x="375" y="23570"/>
                    <a:pt x="431" y="23858"/>
                    <a:pt x="515" y="24121"/>
                  </a:cubicBezTo>
                  <a:cubicBezTo>
                    <a:pt x="871" y="25240"/>
                    <a:pt x="2177" y="25272"/>
                    <a:pt x="3134" y="25622"/>
                  </a:cubicBezTo>
                  <a:cubicBezTo>
                    <a:pt x="3243" y="25662"/>
                    <a:pt x="3382" y="25683"/>
                    <a:pt x="3528" y="25683"/>
                  </a:cubicBezTo>
                  <a:cubicBezTo>
                    <a:pt x="4016" y="25683"/>
                    <a:pt x="4581" y="25448"/>
                    <a:pt x="4348" y="24884"/>
                  </a:cubicBezTo>
                  <a:cubicBezTo>
                    <a:pt x="4245" y="24636"/>
                    <a:pt x="3968" y="24478"/>
                    <a:pt x="3712" y="24478"/>
                  </a:cubicBezTo>
                  <a:cubicBezTo>
                    <a:pt x="3409" y="24499"/>
                    <a:pt x="3153" y="24718"/>
                    <a:pt x="2855" y="24768"/>
                  </a:cubicBezTo>
                  <a:cubicBezTo>
                    <a:pt x="2834" y="24771"/>
                    <a:pt x="2812" y="24773"/>
                    <a:pt x="2790" y="24773"/>
                  </a:cubicBezTo>
                  <a:cubicBezTo>
                    <a:pt x="2503" y="24773"/>
                    <a:pt x="2187" y="24495"/>
                    <a:pt x="2348" y="24267"/>
                  </a:cubicBezTo>
                  <a:cubicBezTo>
                    <a:pt x="2425" y="24161"/>
                    <a:pt x="2567" y="24127"/>
                    <a:pt x="2686" y="24074"/>
                  </a:cubicBezTo>
                  <a:cubicBezTo>
                    <a:pt x="3000" y="23932"/>
                    <a:pt x="3206" y="23581"/>
                    <a:pt x="3174" y="23238"/>
                  </a:cubicBezTo>
                  <a:cubicBezTo>
                    <a:pt x="3140" y="22895"/>
                    <a:pt x="2871" y="22586"/>
                    <a:pt x="2533" y="22507"/>
                  </a:cubicBezTo>
                  <a:cubicBezTo>
                    <a:pt x="2889" y="22270"/>
                    <a:pt x="3200" y="21901"/>
                    <a:pt x="3227" y="21473"/>
                  </a:cubicBezTo>
                  <a:cubicBezTo>
                    <a:pt x="3252" y="21057"/>
                    <a:pt x="2923" y="20617"/>
                    <a:pt x="2514" y="20617"/>
                  </a:cubicBezTo>
                  <a:cubicBezTo>
                    <a:pt x="2501" y="20617"/>
                    <a:pt x="2486" y="20618"/>
                    <a:pt x="2472" y="20619"/>
                  </a:cubicBezTo>
                  <a:cubicBezTo>
                    <a:pt x="3245" y="20350"/>
                    <a:pt x="3488" y="18814"/>
                    <a:pt x="2583" y="18516"/>
                  </a:cubicBezTo>
                  <a:lnTo>
                    <a:pt x="2583" y="18516"/>
                  </a:lnTo>
                  <a:cubicBezTo>
                    <a:pt x="2722" y="18562"/>
                    <a:pt x="2886" y="18596"/>
                    <a:pt x="3038" y="18596"/>
                  </a:cubicBezTo>
                  <a:cubicBezTo>
                    <a:pt x="3249" y="18596"/>
                    <a:pt x="3436" y="18531"/>
                    <a:pt x="3504" y="18340"/>
                  </a:cubicBezTo>
                  <a:cubicBezTo>
                    <a:pt x="3535" y="18242"/>
                    <a:pt x="3522" y="18126"/>
                    <a:pt x="3580" y="18036"/>
                  </a:cubicBezTo>
                  <a:cubicBezTo>
                    <a:pt x="3628" y="17957"/>
                    <a:pt x="3720" y="17915"/>
                    <a:pt x="3794" y="17860"/>
                  </a:cubicBezTo>
                  <a:cubicBezTo>
                    <a:pt x="4097" y="17627"/>
                    <a:pt x="3865" y="17256"/>
                    <a:pt x="4190" y="17108"/>
                  </a:cubicBezTo>
                  <a:cubicBezTo>
                    <a:pt x="4588" y="16926"/>
                    <a:pt x="4960" y="17187"/>
                    <a:pt x="5324" y="16754"/>
                  </a:cubicBezTo>
                  <a:cubicBezTo>
                    <a:pt x="5632" y="16388"/>
                    <a:pt x="5640" y="15802"/>
                    <a:pt x="5342" y="15425"/>
                  </a:cubicBezTo>
                  <a:lnTo>
                    <a:pt x="5342" y="15425"/>
                  </a:lnTo>
                  <a:cubicBezTo>
                    <a:pt x="5525" y="15570"/>
                    <a:pt x="5756" y="15666"/>
                    <a:pt x="5985" y="15666"/>
                  </a:cubicBezTo>
                  <a:cubicBezTo>
                    <a:pt x="6064" y="15666"/>
                    <a:pt x="6142" y="15655"/>
                    <a:pt x="6218" y="15631"/>
                  </a:cubicBezTo>
                  <a:cubicBezTo>
                    <a:pt x="6513" y="15536"/>
                    <a:pt x="6735" y="15198"/>
                    <a:pt x="6635" y="14903"/>
                  </a:cubicBezTo>
                  <a:lnTo>
                    <a:pt x="6635" y="14903"/>
                  </a:lnTo>
                  <a:cubicBezTo>
                    <a:pt x="6767" y="14980"/>
                    <a:pt x="6916" y="15015"/>
                    <a:pt x="7067" y="15015"/>
                  </a:cubicBezTo>
                  <a:cubicBezTo>
                    <a:pt x="7435" y="15015"/>
                    <a:pt x="7810" y="14804"/>
                    <a:pt x="7954" y="14460"/>
                  </a:cubicBezTo>
                  <a:cubicBezTo>
                    <a:pt x="8201" y="14668"/>
                    <a:pt x="8521" y="14787"/>
                    <a:pt x="8845" y="14787"/>
                  </a:cubicBezTo>
                  <a:cubicBezTo>
                    <a:pt x="8676" y="15101"/>
                    <a:pt x="8534" y="15475"/>
                    <a:pt x="8674" y="15802"/>
                  </a:cubicBezTo>
                  <a:cubicBezTo>
                    <a:pt x="8745" y="15971"/>
                    <a:pt x="8885" y="16103"/>
                    <a:pt x="9027" y="16222"/>
                  </a:cubicBezTo>
                  <a:cubicBezTo>
                    <a:pt x="9381" y="16519"/>
                    <a:pt x="9807" y="16781"/>
                    <a:pt x="10269" y="16781"/>
                  </a:cubicBezTo>
                  <a:cubicBezTo>
                    <a:pt x="10278" y="16781"/>
                    <a:pt x="10287" y="16781"/>
                    <a:pt x="10296" y="16781"/>
                  </a:cubicBezTo>
                  <a:cubicBezTo>
                    <a:pt x="10768" y="16776"/>
                    <a:pt x="11256" y="16385"/>
                    <a:pt x="11216" y="15913"/>
                  </a:cubicBezTo>
                  <a:lnTo>
                    <a:pt x="11216" y="15913"/>
                  </a:lnTo>
                  <a:cubicBezTo>
                    <a:pt x="11327" y="16009"/>
                    <a:pt x="11465" y="16052"/>
                    <a:pt x="11607" y="16052"/>
                  </a:cubicBezTo>
                  <a:cubicBezTo>
                    <a:pt x="11951" y="16052"/>
                    <a:pt x="12313" y="15801"/>
                    <a:pt x="12337" y="15446"/>
                  </a:cubicBezTo>
                  <a:cubicBezTo>
                    <a:pt x="12430" y="15543"/>
                    <a:pt x="12550" y="15585"/>
                    <a:pt x="12676" y="15585"/>
                  </a:cubicBezTo>
                  <a:cubicBezTo>
                    <a:pt x="12945" y="15585"/>
                    <a:pt x="13238" y="15391"/>
                    <a:pt x="13327" y="15119"/>
                  </a:cubicBezTo>
                  <a:cubicBezTo>
                    <a:pt x="13453" y="14721"/>
                    <a:pt x="13255" y="14288"/>
                    <a:pt x="12984" y="13972"/>
                  </a:cubicBezTo>
                  <a:lnTo>
                    <a:pt x="12984" y="13972"/>
                  </a:lnTo>
                  <a:cubicBezTo>
                    <a:pt x="13086" y="14024"/>
                    <a:pt x="13201" y="14049"/>
                    <a:pt x="13316" y="14049"/>
                  </a:cubicBezTo>
                  <a:cubicBezTo>
                    <a:pt x="13482" y="14049"/>
                    <a:pt x="13648" y="13996"/>
                    <a:pt x="13780" y="13895"/>
                  </a:cubicBezTo>
                  <a:cubicBezTo>
                    <a:pt x="14007" y="13724"/>
                    <a:pt x="14123" y="13426"/>
                    <a:pt x="14070" y="13149"/>
                  </a:cubicBezTo>
                  <a:lnTo>
                    <a:pt x="14070" y="13149"/>
                  </a:lnTo>
                  <a:cubicBezTo>
                    <a:pt x="14231" y="13492"/>
                    <a:pt x="14613" y="13677"/>
                    <a:pt x="14989" y="13677"/>
                  </a:cubicBezTo>
                  <a:cubicBezTo>
                    <a:pt x="15266" y="13677"/>
                    <a:pt x="15540" y="13576"/>
                    <a:pt x="15719" y="13362"/>
                  </a:cubicBezTo>
                  <a:lnTo>
                    <a:pt x="15719" y="13362"/>
                  </a:lnTo>
                  <a:cubicBezTo>
                    <a:pt x="15534" y="13716"/>
                    <a:pt x="15669" y="14199"/>
                    <a:pt x="16012" y="14404"/>
                  </a:cubicBezTo>
                  <a:cubicBezTo>
                    <a:pt x="16128" y="14474"/>
                    <a:pt x="16263" y="14507"/>
                    <a:pt x="16398" y="14507"/>
                  </a:cubicBezTo>
                  <a:cubicBezTo>
                    <a:pt x="16657" y="14507"/>
                    <a:pt x="16920" y="14386"/>
                    <a:pt x="17067" y="14169"/>
                  </a:cubicBezTo>
                  <a:lnTo>
                    <a:pt x="17067" y="14169"/>
                  </a:lnTo>
                  <a:cubicBezTo>
                    <a:pt x="16916" y="14660"/>
                    <a:pt x="17470" y="15109"/>
                    <a:pt x="17982" y="15174"/>
                  </a:cubicBezTo>
                  <a:cubicBezTo>
                    <a:pt x="18103" y="15193"/>
                    <a:pt x="18233" y="15198"/>
                    <a:pt x="18333" y="15264"/>
                  </a:cubicBezTo>
                  <a:cubicBezTo>
                    <a:pt x="18420" y="15320"/>
                    <a:pt x="18475" y="15412"/>
                    <a:pt x="18541" y="15496"/>
                  </a:cubicBezTo>
                  <a:cubicBezTo>
                    <a:pt x="18820" y="15838"/>
                    <a:pt x="19279" y="15956"/>
                    <a:pt x="19727" y="15956"/>
                  </a:cubicBezTo>
                  <a:cubicBezTo>
                    <a:pt x="19801" y="15956"/>
                    <a:pt x="19875" y="15953"/>
                    <a:pt x="19947" y="15947"/>
                  </a:cubicBezTo>
                  <a:cubicBezTo>
                    <a:pt x="20443" y="15905"/>
                    <a:pt x="20952" y="15747"/>
                    <a:pt x="21311" y="15399"/>
                  </a:cubicBezTo>
                  <a:cubicBezTo>
                    <a:pt x="21670" y="15053"/>
                    <a:pt x="21852" y="14494"/>
                    <a:pt x="21656" y="14032"/>
                  </a:cubicBezTo>
                  <a:lnTo>
                    <a:pt x="21656" y="14032"/>
                  </a:lnTo>
                  <a:cubicBezTo>
                    <a:pt x="21854" y="14295"/>
                    <a:pt x="22180" y="14425"/>
                    <a:pt x="22510" y="14425"/>
                  </a:cubicBezTo>
                  <a:cubicBezTo>
                    <a:pt x="22770" y="14425"/>
                    <a:pt x="23032" y="14344"/>
                    <a:pt x="23236" y="14185"/>
                  </a:cubicBezTo>
                  <a:cubicBezTo>
                    <a:pt x="23701" y="13827"/>
                    <a:pt x="23872" y="13165"/>
                    <a:pt x="23740" y="12590"/>
                  </a:cubicBezTo>
                  <a:lnTo>
                    <a:pt x="23740" y="12590"/>
                  </a:lnTo>
                  <a:cubicBezTo>
                    <a:pt x="23850" y="13065"/>
                    <a:pt x="24242" y="13305"/>
                    <a:pt x="24639" y="13305"/>
                  </a:cubicBezTo>
                  <a:cubicBezTo>
                    <a:pt x="25024" y="13305"/>
                    <a:pt x="25413" y="13079"/>
                    <a:pt x="25552" y="12621"/>
                  </a:cubicBezTo>
                  <a:cubicBezTo>
                    <a:pt x="25573" y="12623"/>
                    <a:pt x="25593" y="12624"/>
                    <a:pt x="25614" y="12624"/>
                  </a:cubicBezTo>
                  <a:cubicBezTo>
                    <a:pt x="26027" y="12624"/>
                    <a:pt x="26415" y="12252"/>
                    <a:pt x="26423" y="11835"/>
                  </a:cubicBezTo>
                  <a:cubicBezTo>
                    <a:pt x="26601" y="12005"/>
                    <a:pt x="26842" y="12084"/>
                    <a:pt x="27086" y="12084"/>
                  </a:cubicBezTo>
                  <a:cubicBezTo>
                    <a:pt x="27467" y="12084"/>
                    <a:pt x="27855" y="11891"/>
                    <a:pt x="28024" y="11545"/>
                  </a:cubicBezTo>
                  <a:cubicBezTo>
                    <a:pt x="28050" y="11495"/>
                    <a:pt x="28071" y="11442"/>
                    <a:pt x="28113" y="11410"/>
                  </a:cubicBezTo>
                  <a:cubicBezTo>
                    <a:pt x="28147" y="11384"/>
                    <a:pt x="28185" y="11374"/>
                    <a:pt x="28225" y="11374"/>
                  </a:cubicBezTo>
                  <a:cubicBezTo>
                    <a:pt x="28303" y="11374"/>
                    <a:pt x="28389" y="11413"/>
                    <a:pt x="28462" y="11447"/>
                  </a:cubicBezTo>
                  <a:cubicBezTo>
                    <a:pt x="28824" y="11620"/>
                    <a:pt x="29221" y="11699"/>
                    <a:pt x="29622" y="11699"/>
                  </a:cubicBezTo>
                  <a:cubicBezTo>
                    <a:pt x="30169" y="11699"/>
                    <a:pt x="30724" y="11552"/>
                    <a:pt x="31210" y="11294"/>
                  </a:cubicBezTo>
                  <a:cubicBezTo>
                    <a:pt x="32049" y="10849"/>
                    <a:pt x="32695" y="10102"/>
                    <a:pt x="33178" y="9279"/>
                  </a:cubicBezTo>
                  <a:cubicBezTo>
                    <a:pt x="33526" y="8683"/>
                    <a:pt x="33803" y="8005"/>
                    <a:pt x="33748" y="7311"/>
                  </a:cubicBezTo>
                  <a:cubicBezTo>
                    <a:pt x="33692" y="6620"/>
                    <a:pt x="33217" y="5924"/>
                    <a:pt x="32534" y="5803"/>
                  </a:cubicBezTo>
                  <a:cubicBezTo>
                    <a:pt x="32861" y="5768"/>
                    <a:pt x="33167" y="5555"/>
                    <a:pt x="33310" y="5257"/>
                  </a:cubicBezTo>
                  <a:cubicBezTo>
                    <a:pt x="33452" y="4959"/>
                    <a:pt x="33426" y="4589"/>
                    <a:pt x="33244" y="4312"/>
                  </a:cubicBezTo>
                  <a:cubicBezTo>
                    <a:pt x="33798" y="4244"/>
                    <a:pt x="34243" y="3756"/>
                    <a:pt x="34375" y="3210"/>
                  </a:cubicBezTo>
                  <a:cubicBezTo>
                    <a:pt x="34510" y="2669"/>
                    <a:pt x="34375" y="2089"/>
                    <a:pt x="34130" y="1585"/>
                  </a:cubicBezTo>
                  <a:cubicBezTo>
                    <a:pt x="33948" y="1211"/>
                    <a:pt x="34615" y="554"/>
                    <a:pt x="34019" y="126"/>
                  </a:cubicBezTo>
                  <a:cubicBezTo>
                    <a:pt x="33888" y="34"/>
                    <a:pt x="33713" y="0"/>
                    <a:pt x="33519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568" name="Google Shape;2810;p42"/>
          <p:cNvGrpSpPr/>
          <p:nvPr/>
        </p:nvGrpSpPr>
        <p:grpSpPr>
          <a:xfrm>
            <a:off x="2241720" y="3258720"/>
            <a:ext cx="1007640" cy="1884600"/>
            <a:chOff x="2241720" y="3258720"/>
            <a:chExt cx="1007640" cy="1884600"/>
          </a:xfrm>
        </p:grpSpPr>
        <p:sp>
          <p:nvSpPr>
            <p:cNvPr id="1569" name="Google Shape;2811;p42"/>
            <p:cNvSpPr/>
            <p:nvPr/>
          </p:nvSpPr>
          <p:spPr>
            <a:xfrm>
              <a:off x="2256840" y="3269520"/>
              <a:ext cx="978120" cy="1834920"/>
            </a:xfrm>
            <a:custGeom>
              <a:avLst/>
              <a:gdLst/>
              <a:ahLst/>
              <a:rect l="l" t="t" r="r" b="b"/>
              <a:pathLst>
                <a:path w="5137" h="9634">
                  <a:moveTo>
                    <a:pt x="5136" y="1079"/>
                  </a:moveTo>
                  <a:lnTo>
                    <a:pt x="5136" y="9633"/>
                  </a:lnTo>
                  <a:lnTo>
                    <a:pt x="4656" y="9633"/>
                  </a:lnTo>
                  <a:lnTo>
                    <a:pt x="4656" y="1079"/>
                  </a:lnTo>
                  <a:cubicBezTo>
                    <a:pt x="4656" y="747"/>
                    <a:pt x="4387" y="478"/>
                    <a:pt x="4058" y="478"/>
                  </a:cubicBezTo>
                  <a:lnTo>
                    <a:pt x="1080" y="478"/>
                  </a:lnTo>
                  <a:cubicBezTo>
                    <a:pt x="747" y="478"/>
                    <a:pt x="481" y="750"/>
                    <a:pt x="481" y="1079"/>
                  </a:cubicBezTo>
                  <a:lnTo>
                    <a:pt x="481" y="9633"/>
                  </a:lnTo>
                  <a:lnTo>
                    <a:pt x="1" y="9633"/>
                  </a:lnTo>
                  <a:lnTo>
                    <a:pt x="1" y="1079"/>
                  </a:lnTo>
                  <a:cubicBezTo>
                    <a:pt x="1" y="483"/>
                    <a:pt x="486" y="1"/>
                    <a:pt x="1080" y="1"/>
                  </a:cubicBezTo>
                  <a:lnTo>
                    <a:pt x="4058" y="1"/>
                  </a:lnTo>
                  <a:cubicBezTo>
                    <a:pt x="4651" y="1"/>
                    <a:pt x="5136" y="483"/>
                    <a:pt x="5136" y="1079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0" name="Google Shape;2812;p42"/>
            <p:cNvSpPr/>
            <p:nvPr/>
          </p:nvSpPr>
          <p:spPr>
            <a:xfrm>
              <a:off x="2271960" y="3281760"/>
              <a:ext cx="948240" cy="1822680"/>
            </a:xfrm>
            <a:custGeom>
              <a:avLst/>
              <a:gdLst/>
              <a:ahLst/>
              <a:rect l="l" t="t" r="r" b="b"/>
              <a:pathLst>
                <a:path w="4979" h="9571">
                  <a:moveTo>
                    <a:pt x="4978" y="1045"/>
                  </a:moveTo>
                  <a:lnTo>
                    <a:pt x="4978" y="9570"/>
                  </a:lnTo>
                  <a:lnTo>
                    <a:pt x="4891" y="9570"/>
                  </a:lnTo>
                  <a:lnTo>
                    <a:pt x="4891" y="1080"/>
                  </a:lnTo>
                  <a:cubicBezTo>
                    <a:pt x="4891" y="470"/>
                    <a:pt x="4440" y="69"/>
                    <a:pt x="3884" y="69"/>
                  </a:cubicBezTo>
                  <a:lnTo>
                    <a:pt x="1095" y="69"/>
                  </a:lnTo>
                  <a:cubicBezTo>
                    <a:pt x="481" y="69"/>
                    <a:pt x="88" y="523"/>
                    <a:pt x="88" y="1080"/>
                  </a:cubicBezTo>
                  <a:lnTo>
                    <a:pt x="88" y="9570"/>
                  </a:lnTo>
                  <a:lnTo>
                    <a:pt x="1" y="9570"/>
                  </a:lnTo>
                  <a:lnTo>
                    <a:pt x="1" y="1045"/>
                  </a:lnTo>
                  <a:cubicBezTo>
                    <a:pt x="1" y="433"/>
                    <a:pt x="470" y="1"/>
                    <a:pt x="1048" y="1"/>
                  </a:cubicBezTo>
                  <a:lnTo>
                    <a:pt x="3931" y="1"/>
                  </a:lnTo>
                  <a:cubicBezTo>
                    <a:pt x="4506" y="1"/>
                    <a:pt x="4978" y="439"/>
                    <a:pt x="4978" y="1045"/>
                  </a:cubicBez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1" name="Google Shape;2813;p42"/>
            <p:cNvSpPr/>
            <p:nvPr/>
          </p:nvSpPr>
          <p:spPr>
            <a:xfrm>
              <a:off x="2307240" y="3321720"/>
              <a:ext cx="876600" cy="1782720"/>
            </a:xfrm>
            <a:custGeom>
              <a:avLst/>
              <a:gdLst/>
              <a:ahLst/>
              <a:rect l="l" t="t" r="r" b="b"/>
              <a:pathLst>
                <a:path w="4604" h="9360">
                  <a:moveTo>
                    <a:pt x="4603" y="966"/>
                  </a:moveTo>
                  <a:lnTo>
                    <a:pt x="4603" y="9359"/>
                  </a:lnTo>
                  <a:lnTo>
                    <a:pt x="4392" y="9359"/>
                  </a:lnTo>
                  <a:lnTo>
                    <a:pt x="4392" y="805"/>
                  </a:lnTo>
                  <a:cubicBezTo>
                    <a:pt x="4392" y="473"/>
                    <a:pt x="4123" y="204"/>
                    <a:pt x="3794" y="204"/>
                  </a:cubicBezTo>
                  <a:lnTo>
                    <a:pt x="816" y="204"/>
                  </a:lnTo>
                  <a:cubicBezTo>
                    <a:pt x="483" y="204"/>
                    <a:pt x="217" y="476"/>
                    <a:pt x="217" y="805"/>
                  </a:cubicBezTo>
                  <a:lnTo>
                    <a:pt x="217" y="9359"/>
                  </a:lnTo>
                  <a:lnTo>
                    <a:pt x="0" y="9359"/>
                  </a:lnTo>
                  <a:lnTo>
                    <a:pt x="0" y="966"/>
                  </a:lnTo>
                  <a:cubicBezTo>
                    <a:pt x="0" y="433"/>
                    <a:pt x="235" y="1"/>
                    <a:pt x="971" y="1"/>
                  </a:cubicBezTo>
                  <a:lnTo>
                    <a:pt x="3641" y="1"/>
                  </a:lnTo>
                  <a:cubicBezTo>
                    <a:pt x="4374" y="1"/>
                    <a:pt x="4603" y="433"/>
                    <a:pt x="4603" y="966"/>
                  </a:cubicBezTo>
                  <a:close/>
                </a:path>
              </a:pathLst>
            </a:custGeom>
            <a:solidFill>
              <a:srgbClr val="666666">
                <a:alpha val="7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2" name="Google Shape;2814;p42"/>
            <p:cNvSpPr/>
            <p:nvPr/>
          </p:nvSpPr>
          <p:spPr>
            <a:xfrm>
              <a:off x="2328120" y="3338280"/>
              <a:ext cx="834840" cy="1766160"/>
            </a:xfrm>
            <a:custGeom>
              <a:avLst/>
              <a:gdLst/>
              <a:ahLst/>
              <a:rect l="l" t="t" r="r" b="b"/>
              <a:pathLst>
                <a:path w="4385" h="9273">
                  <a:moveTo>
                    <a:pt x="4384" y="924"/>
                  </a:moveTo>
                  <a:lnTo>
                    <a:pt x="4384" y="9272"/>
                  </a:lnTo>
                  <a:lnTo>
                    <a:pt x="4281" y="9272"/>
                  </a:lnTo>
                  <a:lnTo>
                    <a:pt x="4281" y="718"/>
                  </a:lnTo>
                  <a:cubicBezTo>
                    <a:pt x="4281" y="386"/>
                    <a:pt x="4012" y="117"/>
                    <a:pt x="3683" y="117"/>
                  </a:cubicBezTo>
                  <a:lnTo>
                    <a:pt x="705" y="117"/>
                  </a:lnTo>
                  <a:cubicBezTo>
                    <a:pt x="372" y="117"/>
                    <a:pt x="106" y="389"/>
                    <a:pt x="106" y="718"/>
                  </a:cubicBezTo>
                  <a:lnTo>
                    <a:pt x="106" y="9272"/>
                  </a:lnTo>
                  <a:lnTo>
                    <a:pt x="0" y="9272"/>
                  </a:lnTo>
                  <a:lnTo>
                    <a:pt x="0" y="924"/>
                  </a:lnTo>
                  <a:cubicBezTo>
                    <a:pt x="0" y="320"/>
                    <a:pt x="224" y="1"/>
                    <a:pt x="923" y="1"/>
                  </a:cubicBezTo>
                  <a:lnTo>
                    <a:pt x="3469" y="1"/>
                  </a:lnTo>
                  <a:cubicBezTo>
                    <a:pt x="4163" y="4"/>
                    <a:pt x="4384" y="304"/>
                    <a:pt x="4384" y="92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3" name="Google Shape;2815;p42"/>
            <p:cNvSpPr/>
            <p:nvPr/>
          </p:nvSpPr>
          <p:spPr>
            <a:xfrm>
              <a:off x="2469600" y="3258720"/>
              <a:ext cx="37800" cy="118800"/>
            </a:xfrm>
            <a:custGeom>
              <a:avLst/>
              <a:gdLst/>
              <a:ahLst/>
              <a:rect l="l" t="t" r="r" b="b"/>
              <a:pathLst>
                <a:path w="201" h="626">
                  <a:moveTo>
                    <a:pt x="0" y="1"/>
                  </a:moveTo>
                  <a:lnTo>
                    <a:pt x="201" y="1"/>
                  </a:lnTo>
                  <a:lnTo>
                    <a:pt x="201" y="626"/>
                  </a:lnTo>
                  <a:lnTo>
                    <a:pt x="0" y="62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4" name="Google Shape;2816;p42"/>
            <p:cNvSpPr/>
            <p:nvPr/>
          </p:nvSpPr>
          <p:spPr>
            <a:xfrm>
              <a:off x="2469600" y="3350880"/>
              <a:ext cx="37800" cy="26640"/>
            </a:xfrm>
            <a:custGeom>
              <a:avLst/>
              <a:gdLst/>
              <a:ahLst/>
              <a:rect l="l" t="t" r="r" b="b"/>
              <a:pathLst>
                <a:path w="201" h="141">
                  <a:moveTo>
                    <a:pt x="0" y="1"/>
                  </a:moveTo>
                  <a:lnTo>
                    <a:pt x="201" y="1"/>
                  </a:lnTo>
                  <a:lnTo>
                    <a:pt x="201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5" name="Google Shape;2817;p42"/>
            <p:cNvSpPr/>
            <p:nvPr/>
          </p:nvSpPr>
          <p:spPr>
            <a:xfrm>
              <a:off x="2982960" y="3258720"/>
              <a:ext cx="38520" cy="118800"/>
            </a:xfrm>
            <a:custGeom>
              <a:avLst/>
              <a:gdLst/>
              <a:ahLst/>
              <a:rect l="l" t="t" r="r" b="b"/>
              <a:pathLst>
                <a:path w="204" h="626">
                  <a:moveTo>
                    <a:pt x="0" y="1"/>
                  </a:moveTo>
                  <a:lnTo>
                    <a:pt x="203" y="1"/>
                  </a:lnTo>
                  <a:lnTo>
                    <a:pt x="203" y="626"/>
                  </a:lnTo>
                  <a:lnTo>
                    <a:pt x="0" y="626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6" name="Google Shape;2818;p42"/>
            <p:cNvSpPr/>
            <p:nvPr/>
          </p:nvSpPr>
          <p:spPr>
            <a:xfrm>
              <a:off x="2982960" y="3350880"/>
              <a:ext cx="38520" cy="26640"/>
            </a:xfrm>
            <a:custGeom>
              <a:avLst/>
              <a:gdLst/>
              <a:ahLst/>
              <a:rect l="l" t="t" r="r" b="b"/>
              <a:pathLst>
                <a:path w="204" h="141">
                  <a:moveTo>
                    <a:pt x="0" y="1"/>
                  </a:moveTo>
                  <a:lnTo>
                    <a:pt x="203" y="1"/>
                  </a:lnTo>
                  <a:lnTo>
                    <a:pt x="203" y="141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7" name="Google Shape;2819;p42"/>
            <p:cNvSpPr/>
            <p:nvPr/>
          </p:nvSpPr>
          <p:spPr>
            <a:xfrm>
              <a:off x="2469600" y="3274200"/>
              <a:ext cx="37800" cy="12960"/>
            </a:xfrm>
            <a:custGeom>
              <a:avLst/>
              <a:gdLst/>
              <a:ahLst/>
              <a:rect l="l" t="t" r="r" b="b"/>
              <a:pathLst>
                <a:path w="201" h="69">
                  <a:moveTo>
                    <a:pt x="0" y="0"/>
                  </a:moveTo>
                  <a:lnTo>
                    <a:pt x="201" y="0"/>
                  </a:lnTo>
                  <a:lnTo>
                    <a:pt x="201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8" name="Google Shape;2820;p42"/>
            <p:cNvSpPr/>
            <p:nvPr/>
          </p:nvSpPr>
          <p:spPr>
            <a:xfrm>
              <a:off x="2241720" y="3512880"/>
              <a:ext cx="119520" cy="3780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9" name="Google Shape;2821;p42"/>
            <p:cNvSpPr/>
            <p:nvPr/>
          </p:nvSpPr>
          <p:spPr>
            <a:xfrm>
              <a:off x="2334240" y="3512880"/>
              <a:ext cx="27000" cy="3780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0" name="Google Shape;2822;p42"/>
            <p:cNvSpPr/>
            <p:nvPr/>
          </p:nvSpPr>
          <p:spPr>
            <a:xfrm>
              <a:off x="2257920" y="3512880"/>
              <a:ext cx="13680" cy="3780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1" name="Google Shape;2823;p42"/>
            <p:cNvSpPr/>
            <p:nvPr/>
          </p:nvSpPr>
          <p:spPr>
            <a:xfrm>
              <a:off x="2241720" y="4039560"/>
              <a:ext cx="119520" cy="3780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2" name="Google Shape;2824;p42"/>
            <p:cNvSpPr/>
            <p:nvPr/>
          </p:nvSpPr>
          <p:spPr>
            <a:xfrm>
              <a:off x="2334240" y="4039560"/>
              <a:ext cx="27000" cy="3780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3" name="Google Shape;2825;p42"/>
            <p:cNvSpPr/>
            <p:nvPr/>
          </p:nvSpPr>
          <p:spPr>
            <a:xfrm>
              <a:off x="2257920" y="4039560"/>
              <a:ext cx="13680" cy="3780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4" name="Google Shape;2826;p42"/>
            <p:cNvSpPr/>
            <p:nvPr/>
          </p:nvSpPr>
          <p:spPr>
            <a:xfrm>
              <a:off x="2241720" y="4565520"/>
              <a:ext cx="119520" cy="3780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5" name="Google Shape;2827;p42"/>
            <p:cNvSpPr/>
            <p:nvPr/>
          </p:nvSpPr>
          <p:spPr>
            <a:xfrm>
              <a:off x="2334240" y="4565520"/>
              <a:ext cx="27000" cy="3780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6" name="Google Shape;2828;p42"/>
            <p:cNvSpPr/>
            <p:nvPr/>
          </p:nvSpPr>
          <p:spPr>
            <a:xfrm>
              <a:off x="2257920" y="4565520"/>
              <a:ext cx="13680" cy="3780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7" name="Google Shape;2829;p42"/>
            <p:cNvSpPr/>
            <p:nvPr/>
          </p:nvSpPr>
          <p:spPr>
            <a:xfrm>
              <a:off x="2241720" y="5104800"/>
              <a:ext cx="119520" cy="38520"/>
            </a:xfrm>
            <a:custGeom>
              <a:avLst/>
              <a:gdLst/>
              <a:ahLst/>
              <a:rect l="l" t="t" r="r" b="b"/>
              <a:pathLst>
                <a:path w="629" h="204">
                  <a:moveTo>
                    <a:pt x="628" y="203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8" name="Google Shape;2830;p42"/>
            <p:cNvSpPr/>
            <p:nvPr/>
          </p:nvSpPr>
          <p:spPr>
            <a:xfrm>
              <a:off x="2334240" y="5104800"/>
              <a:ext cx="27000" cy="38520"/>
            </a:xfrm>
            <a:custGeom>
              <a:avLst/>
              <a:gdLst/>
              <a:ahLst/>
              <a:rect l="l" t="t" r="r" b="b"/>
              <a:pathLst>
                <a:path w="144" h="204">
                  <a:moveTo>
                    <a:pt x="143" y="203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9" name="Google Shape;2831;p42"/>
            <p:cNvSpPr/>
            <p:nvPr/>
          </p:nvSpPr>
          <p:spPr>
            <a:xfrm>
              <a:off x="2257920" y="5104800"/>
              <a:ext cx="13680" cy="38520"/>
            </a:xfrm>
            <a:custGeom>
              <a:avLst/>
              <a:gdLst/>
              <a:ahLst/>
              <a:rect l="l" t="t" r="r" b="b"/>
              <a:pathLst>
                <a:path w="73" h="204">
                  <a:moveTo>
                    <a:pt x="72" y="203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0" name="Google Shape;2832;p42"/>
            <p:cNvSpPr/>
            <p:nvPr/>
          </p:nvSpPr>
          <p:spPr>
            <a:xfrm>
              <a:off x="3130200" y="5104800"/>
              <a:ext cx="118800" cy="38520"/>
            </a:xfrm>
            <a:custGeom>
              <a:avLst/>
              <a:gdLst/>
              <a:ahLst/>
              <a:rect l="l" t="t" r="r" b="b"/>
              <a:pathLst>
                <a:path w="626" h="204">
                  <a:moveTo>
                    <a:pt x="625" y="203"/>
                  </a:moveTo>
                  <a:lnTo>
                    <a:pt x="625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1" name="Google Shape;2833;p42"/>
            <p:cNvSpPr/>
            <p:nvPr/>
          </p:nvSpPr>
          <p:spPr>
            <a:xfrm>
              <a:off x="3222720" y="5104800"/>
              <a:ext cx="26640" cy="38520"/>
            </a:xfrm>
            <a:custGeom>
              <a:avLst/>
              <a:gdLst/>
              <a:ahLst/>
              <a:rect l="l" t="t" r="r" b="b"/>
              <a:pathLst>
                <a:path w="141" h="204">
                  <a:moveTo>
                    <a:pt x="140" y="203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2" name="Google Shape;2834;p42"/>
            <p:cNvSpPr/>
            <p:nvPr/>
          </p:nvSpPr>
          <p:spPr>
            <a:xfrm>
              <a:off x="3145680" y="5104800"/>
              <a:ext cx="12960" cy="38520"/>
            </a:xfrm>
            <a:custGeom>
              <a:avLst/>
              <a:gdLst/>
              <a:ahLst/>
              <a:rect l="l" t="t" r="r" b="b"/>
              <a:pathLst>
                <a:path w="70" h="204">
                  <a:moveTo>
                    <a:pt x="69" y="203"/>
                  </a:moveTo>
                  <a:lnTo>
                    <a:pt x="69" y="0"/>
                  </a:lnTo>
                  <a:lnTo>
                    <a:pt x="1" y="0"/>
                  </a:lnTo>
                  <a:lnTo>
                    <a:pt x="1" y="203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3" name="Google Shape;2835;p42"/>
            <p:cNvSpPr/>
            <p:nvPr/>
          </p:nvSpPr>
          <p:spPr>
            <a:xfrm>
              <a:off x="3130200" y="4039560"/>
              <a:ext cx="118800" cy="37800"/>
            </a:xfrm>
            <a:custGeom>
              <a:avLst/>
              <a:gdLst/>
              <a:ahLst/>
              <a:rect l="l" t="t" r="r" b="b"/>
              <a:pathLst>
                <a:path w="626" h="201">
                  <a:moveTo>
                    <a:pt x="625" y="201"/>
                  </a:moveTo>
                  <a:lnTo>
                    <a:pt x="625" y="0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4" name="Google Shape;2836;p42"/>
            <p:cNvSpPr/>
            <p:nvPr/>
          </p:nvSpPr>
          <p:spPr>
            <a:xfrm>
              <a:off x="3222720" y="4039560"/>
              <a:ext cx="26640" cy="37800"/>
            </a:xfrm>
            <a:custGeom>
              <a:avLst/>
              <a:gdLst/>
              <a:ahLst/>
              <a:rect l="l" t="t" r="r" b="b"/>
              <a:pathLst>
                <a:path w="141" h="201">
                  <a:moveTo>
                    <a:pt x="140" y="201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5" name="Google Shape;2837;p42"/>
            <p:cNvSpPr/>
            <p:nvPr/>
          </p:nvSpPr>
          <p:spPr>
            <a:xfrm>
              <a:off x="3145680" y="4039560"/>
              <a:ext cx="12960" cy="37800"/>
            </a:xfrm>
            <a:custGeom>
              <a:avLst/>
              <a:gdLst/>
              <a:ahLst/>
              <a:rect l="l" t="t" r="r" b="b"/>
              <a:pathLst>
                <a:path w="70" h="201">
                  <a:moveTo>
                    <a:pt x="69" y="201"/>
                  </a:moveTo>
                  <a:lnTo>
                    <a:pt x="69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6" name="Google Shape;2838;p42"/>
            <p:cNvSpPr/>
            <p:nvPr/>
          </p:nvSpPr>
          <p:spPr>
            <a:xfrm>
              <a:off x="2982960" y="3274200"/>
              <a:ext cx="38520" cy="12960"/>
            </a:xfrm>
            <a:custGeom>
              <a:avLst/>
              <a:gdLst/>
              <a:ahLst/>
              <a:rect l="l" t="t" r="r" b="b"/>
              <a:pathLst>
                <a:path w="204" h="69">
                  <a:moveTo>
                    <a:pt x="0" y="0"/>
                  </a:moveTo>
                  <a:lnTo>
                    <a:pt x="203" y="0"/>
                  </a:lnTo>
                  <a:lnTo>
                    <a:pt x="203" y="69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7" name="Google Shape;2839;p42"/>
            <p:cNvSpPr/>
            <p:nvPr/>
          </p:nvSpPr>
          <p:spPr>
            <a:xfrm>
              <a:off x="3130200" y="3512880"/>
              <a:ext cx="118800" cy="37800"/>
            </a:xfrm>
            <a:custGeom>
              <a:avLst/>
              <a:gdLst/>
              <a:ahLst/>
              <a:rect l="l" t="t" r="r" b="b"/>
              <a:pathLst>
                <a:path w="626" h="201">
                  <a:moveTo>
                    <a:pt x="625" y="0"/>
                  </a:moveTo>
                  <a:lnTo>
                    <a:pt x="625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8" name="Google Shape;2840;p42"/>
            <p:cNvSpPr/>
            <p:nvPr/>
          </p:nvSpPr>
          <p:spPr>
            <a:xfrm>
              <a:off x="3222720" y="3512880"/>
              <a:ext cx="26640" cy="37800"/>
            </a:xfrm>
            <a:custGeom>
              <a:avLst/>
              <a:gdLst/>
              <a:ahLst/>
              <a:rect l="l" t="t" r="r" b="b"/>
              <a:pathLst>
                <a:path w="141" h="201">
                  <a:moveTo>
                    <a:pt x="140" y="0"/>
                  </a:moveTo>
                  <a:lnTo>
                    <a:pt x="140" y="201"/>
                  </a:lnTo>
                  <a:lnTo>
                    <a:pt x="0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9" name="Google Shape;2841;p42"/>
            <p:cNvSpPr/>
            <p:nvPr/>
          </p:nvSpPr>
          <p:spPr>
            <a:xfrm>
              <a:off x="3145680" y="3512880"/>
              <a:ext cx="12960" cy="37800"/>
            </a:xfrm>
            <a:custGeom>
              <a:avLst/>
              <a:gdLst/>
              <a:ahLst/>
              <a:rect l="l" t="t" r="r" b="b"/>
              <a:pathLst>
                <a:path w="70" h="201">
                  <a:moveTo>
                    <a:pt x="69" y="0"/>
                  </a:moveTo>
                  <a:lnTo>
                    <a:pt x="69" y="201"/>
                  </a:lnTo>
                  <a:lnTo>
                    <a:pt x="1" y="2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0" name="Google Shape;2842;p42"/>
            <p:cNvSpPr/>
            <p:nvPr/>
          </p:nvSpPr>
          <p:spPr>
            <a:xfrm>
              <a:off x="3129840" y="4565520"/>
              <a:ext cx="119520" cy="37800"/>
            </a:xfrm>
            <a:custGeom>
              <a:avLst/>
              <a:gdLst/>
              <a:ahLst/>
              <a:rect l="l" t="t" r="r" b="b"/>
              <a:pathLst>
                <a:path w="629" h="201">
                  <a:moveTo>
                    <a:pt x="628" y="201"/>
                  </a:moveTo>
                  <a:lnTo>
                    <a:pt x="628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1" name="Google Shape;2843;p42"/>
            <p:cNvSpPr/>
            <p:nvPr/>
          </p:nvSpPr>
          <p:spPr>
            <a:xfrm>
              <a:off x="3222360" y="4565520"/>
              <a:ext cx="27000" cy="37800"/>
            </a:xfrm>
            <a:custGeom>
              <a:avLst/>
              <a:gdLst/>
              <a:ahLst/>
              <a:rect l="l" t="t" r="r" b="b"/>
              <a:pathLst>
                <a:path w="144" h="201">
                  <a:moveTo>
                    <a:pt x="143" y="201"/>
                  </a:moveTo>
                  <a:lnTo>
                    <a:pt x="143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2" name="Google Shape;2844;p42"/>
            <p:cNvSpPr/>
            <p:nvPr/>
          </p:nvSpPr>
          <p:spPr>
            <a:xfrm>
              <a:off x="3146040" y="4565520"/>
              <a:ext cx="13680" cy="37800"/>
            </a:xfrm>
            <a:custGeom>
              <a:avLst/>
              <a:gdLst/>
              <a:ahLst/>
              <a:rect l="l" t="t" r="r" b="b"/>
              <a:pathLst>
                <a:path w="73" h="201">
                  <a:moveTo>
                    <a:pt x="72" y="201"/>
                  </a:moveTo>
                  <a:lnTo>
                    <a:pt x="72" y="0"/>
                  </a:lnTo>
                  <a:lnTo>
                    <a:pt x="1" y="0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ffffff">
                <a:alpha val="3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03" name="Google Shape;2845;p42"/>
          <p:cNvGrpSpPr/>
          <p:nvPr/>
        </p:nvGrpSpPr>
        <p:grpSpPr>
          <a:xfrm>
            <a:off x="3571560" y="3258360"/>
            <a:ext cx="452160" cy="1884600"/>
            <a:chOff x="3571560" y="3258360"/>
            <a:chExt cx="452160" cy="1884600"/>
          </a:xfrm>
        </p:grpSpPr>
        <p:sp>
          <p:nvSpPr>
            <p:cNvPr id="1604" name="Google Shape;2846;p42"/>
            <p:cNvSpPr/>
            <p:nvPr/>
          </p:nvSpPr>
          <p:spPr>
            <a:xfrm>
              <a:off x="3571560" y="3281400"/>
              <a:ext cx="452160" cy="1860480"/>
            </a:xfrm>
            <a:custGeom>
              <a:avLst/>
              <a:gdLst/>
              <a:ahLst/>
              <a:rect l="l" t="t" r="r" b="b"/>
              <a:pathLst>
                <a:path w="6968" h="28652">
                  <a:moveTo>
                    <a:pt x="6967" y="28651"/>
                  </a:moveTo>
                  <a:lnTo>
                    <a:pt x="1" y="28651"/>
                  </a:lnTo>
                  <a:lnTo>
                    <a:pt x="803" y="1"/>
                  </a:lnTo>
                  <a:lnTo>
                    <a:pt x="616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5" name="Google Shape;2847;p42"/>
            <p:cNvSpPr/>
            <p:nvPr/>
          </p:nvSpPr>
          <p:spPr>
            <a:xfrm>
              <a:off x="3619440" y="3403080"/>
              <a:ext cx="357120" cy="40320"/>
            </a:xfrm>
            <a:custGeom>
              <a:avLst/>
              <a:gdLst/>
              <a:ahLst/>
              <a:rect l="l" t="t" r="r" b="b"/>
              <a:pathLst>
                <a:path w="5503" h="626">
                  <a:moveTo>
                    <a:pt x="5502" y="626"/>
                  </a:moveTo>
                  <a:lnTo>
                    <a:pt x="0" y="626"/>
                  </a:lnTo>
                  <a:lnTo>
                    <a:pt x="16" y="1"/>
                  </a:lnTo>
                  <a:lnTo>
                    <a:pt x="54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6" name="Google Shape;2848;p42"/>
            <p:cNvSpPr/>
            <p:nvPr/>
          </p:nvSpPr>
          <p:spPr>
            <a:xfrm>
              <a:off x="3610440" y="3717360"/>
              <a:ext cx="374760" cy="40320"/>
            </a:xfrm>
            <a:custGeom>
              <a:avLst/>
              <a:gdLst/>
              <a:ahLst/>
              <a:rect l="l" t="t" r="r" b="b"/>
              <a:pathLst>
                <a:path w="5774" h="624">
                  <a:moveTo>
                    <a:pt x="5774" y="623"/>
                  </a:moveTo>
                  <a:lnTo>
                    <a:pt x="0" y="623"/>
                  </a:lnTo>
                  <a:lnTo>
                    <a:pt x="18" y="1"/>
                  </a:lnTo>
                  <a:lnTo>
                    <a:pt x="575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7" name="Google Shape;2849;p42"/>
            <p:cNvSpPr/>
            <p:nvPr/>
          </p:nvSpPr>
          <p:spPr>
            <a:xfrm>
              <a:off x="3601800" y="4031640"/>
              <a:ext cx="392040" cy="39960"/>
            </a:xfrm>
            <a:custGeom>
              <a:avLst/>
              <a:gdLst/>
              <a:ahLst/>
              <a:rect l="l" t="t" r="r" b="b"/>
              <a:pathLst>
                <a:path w="6044" h="623">
                  <a:moveTo>
                    <a:pt x="6043" y="623"/>
                  </a:moveTo>
                  <a:lnTo>
                    <a:pt x="0" y="623"/>
                  </a:lnTo>
                  <a:lnTo>
                    <a:pt x="16" y="0"/>
                  </a:lnTo>
                  <a:lnTo>
                    <a:pt x="60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8" name="Google Shape;2850;p42"/>
            <p:cNvSpPr/>
            <p:nvPr/>
          </p:nvSpPr>
          <p:spPr>
            <a:xfrm>
              <a:off x="3592800" y="4345200"/>
              <a:ext cx="410040" cy="39960"/>
            </a:xfrm>
            <a:custGeom>
              <a:avLst/>
              <a:gdLst/>
              <a:ahLst/>
              <a:rect l="l" t="t" r="r" b="b"/>
              <a:pathLst>
                <a:path w="6316" h="623">
                  <a:moveTo>
                    <a:pt x="6316" y="623"/>
                  </a:moveTo>
                  <a:lnTo>
                    <a:pt x="1" y="623"/>
                  </a:lnTo>
                  <a:lnTo>
                    <a:pt x="17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9" name="Google Shape;2851;p42"/>
            <p:cNvSpPr/>
            <p:nvPr/>
          </p:nvSpPr>
          <p:spPr>
            <a:xfrm>
              <a:off x="3847680" y="3281400"/>
              <a:ext cx="176040" cy="1860480"/>
            </a:xfrm>
            <a:custGeom>
              <a:avLst/>
              <a:gdLst/>
              <a:ahLst/>
              <a:rect l="l" t="t" r="r" b="b"/>
              <a:pathLst>
                <a:path w="2718" h="28652">
                  <a:moveTo>
                    <a:pt x="2717" y="28651"/>
                  </a:moveTo>
                  <a:lnTo>
                    <a:pt x="470" y="28651"/>
                  </a:lnTo>
                  <a:lnTo>
                    <a:pt x="0" y="1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666666">
                <a:alpha val="5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0" name="Google Shape;2852;p42"/>
            <p:cNvSpPr/>
            <p:nvPr/>
          </p:nvSpPr>
          <p:spPr>
            <a:xfrm>
              <a:off x="3913560" y="3281400"/>
              <a:ext cx="110160" cy="1860480"/>
            </a:xfrm>
            <a:custGeom>
              <a:avLst/>
              <a:gdLst/>
              <a:ahLst/>
              <a:rect l="l" t="t" r="r" b="b"/>
              <a:pathLst>
                <a:path w="1703" h="28652">
                  <a:moveTo>
                    <a:pt x="1702" y="28651"/>
                  </a:moveTo>
                  <a:lnTo>
                    <a:pt x="578" y="28651"/>
                  </a:lnTo>
                  <a:lnTo>
                    <a:pt x="1" y="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666666">
                <a:alpha val="7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1" name="Google Shape;2853;p42"/>
            <p:cNvSpPr/>
            <p:nvPr/>
          </p:nvSpPr>
          <p:spPr>
            <a:xfrm>
              <a:off x="3600720" y="3281400"/>
              <a:ext cx="133200" cy="1860480"/>
            </a:xfrm>
            <a:custGeom>
              <a:avLst/>
              <a:gdLst/>
              <a:ahLst/>
              <a:rect l="l" t="t" r="r" b="b"/>
              <a:pathLst>
                <a:path w="2059" h="28652">
                  <a:moveTo>
                    <a:pt x="1" y="28651"/>
                  </a:moveTo>
                  <a:lnTo>
                    <a:pt x="1433" y="28651"/>
                  </a:lnTo>
                  <a:lnTo>
                    <a:pt x="2058" y="1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666666">
                <a:alpha val="5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2" name="Google Shape;2854;p42"/>
            <p:cNvSpPr/>
            <p:nvPr/>
          </p:nvSpPr>
          <p:spPr>
            <a:xfrm>
              <a:off x="3619440" y="3281400"/>
              <a:ext cx="88200" cy="1860480"/>
            </a:xfrm>
            <a:custGeom>
              <a:avLst/>
              <a:gdLst/>
              <a:ahLst/>
              <a:rect l="l" t="t" r="r" b="b"/>
              <a:pathLst>
                <a:path w="1364" h="28652">
                  <a:moveTo>
                    <a:pt x="0" y="28651"/>
                  </a:moveTo>
                  <a:lnTo>
                    <a:pt x="741" y="28651"/>
                  </a:lnTo>
                  <a:lnTo>
                    <a:pt x="1364" y="1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3" name="Google Shape;2855;p42"/>
            <p:cNvSpPr/>
            <p:nvPr/>
          </p:nvSpPr>
          <p:spPr>
            <a:xfrm>
              <a:off x="3585960" y="3258360"/>
              <a:ext cx="424080" cy="63000"/>
            </a:xfrm>
            <a:custGeom>
              <a:avLst/>
              <a:gdLst/>
              <a:ahLst/>
              <a:rect l="l" t="t" r="r" b="b"/>
              <a:pathLst>
                <a:path w="6535" h="977">
                  <a:moveTo>
                    <a:pt x="6358" y="976"/>
                  </a:moveTo>
                  <a:lnTo>
                    <a:pt x="175" y="976"/>
                  </a:lnTo>
                  <a:lnTo>
                    <a:pt x="1" y="0"/>
                  </a:lnTo>
                  <a:lnTo>
                    <a:pt x="6534" y="0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4" name="Google Shape;2856;p42"/>
            <p:cNvSpPr/>
            <p:nvPr/>
          </p:nvSpPr>
          <p:spPr>
            <a:xfrm>
              <a:off x="3935880" y="3258360"/>
              <a:ext cx="74160" cy="63000"/>
            </a:xfrm>
            <a:custGeom>
              <a:avLst/>
              <a:gdLst/>
              <a:ahLst/>
              <a:rect l="l" t="t" r="r" b="b"/>
              <a:pathLst>
                <a:path w="1146" h="977">
                  <a:moveTo>
                    <a:pt x="1" y="976"/>
                  </a:moveTo>
                  <a:lnTo>
                    <a:pt x="180" y="0"/>
                  </a:lnTo>
                  <a:lnTo>
                    <a:pt x="1145" y="0"/>
                  </a:lnTo>
                  <a:lnTo>
                    <a:pt x="969" y="976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5" name="Google Shape;2857;p42"/>
            <p:cNvSpPr/>
            <p:nvPr/>
          </p:nvSpPr>
          <p:spPr>
            <a:xfrm>
              <a:off x="3847680" y="3258360"/>
              <a:ext cx="162720" cy="63000"/>
            </a:xfrm>
            <a:custGeom>
              <a:avLst/>
              <a:gdLst/>
              <a:ahLst/>
              <a:rect l="l" t="t" r="r" b="b"/>
              <a:pathLst>
                <a:path w="2306" h="977">
                  <a:moveTo>
                    <a:pt x="0" y="976"/>
                  </a:moveTo>
                  <a:lnTo>
                    <a:pt x="177" y="0"/>
                  </a:lnTo>
                  <a:lnTo>
                    <a:pt x="2305" y="0"/>
                  </a:lnTo>
                  <a:lnTo>
                    <a:pt x="2129" y="976"/>
                  </a:lnTo>
                  <a:close/>
                </a:path>
              </a:pathLst>
            </a:custGeom>
            <a:solidFill>
              <a:srgbClr val="20124d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6" name="Google Shape;2858;p42"/>
            <p:cNvSpPr/>
            <p:nvPr/>
          </p:nvSpPr>
          <p:spPr>
            <a:xfrm>
              <a:off x="3627360" y="3258360"/>
              <a:ext cx="91440" cy="63000"/>
            </a:xfrm>
            <a:custGeom>
              <a:avLst/>
              <a:gdLst/>
              <a:ahLst/>
              <a:rect l="l" t="t" r="r" b="b"/>
              <a:pathLst>
                <a:path w="1414" h="977">
                  <a:moveTo>
                    <a:pt x="1414" y="976"/>
                  </a:moveTo>
                  <a:lnTo>
                    <a:pt x="1240" y="0"/>
                  </a:lnTo>
                  <a:lnTo>
                    <a:pt x="0" y="0"/>
                  </a:lnTo>
                  <a:lnTo>
                    <a:pt x="174" y="976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7" name="Google Shape;2859;p42"/>
            <p:cNvSpPr/>
            <p:nvPr/>
          </p:nvSpPr>
          <p:spPr>
            <a:xfrm>
              <a:off x="3647520" y="3258360"/>
              <a:ext cx="51120" cy="63000"/>
            </a:xfrm>
            <a:custGeom>
              <a:avLst/>
              <a:gdLst/>
              <a:ahLst/>
              <a:rect l="l" t="t" r="r" b="b"/>
              <a:pathLst>
                <a:path w="795" h="977">
                  <a:moveTo>
                    <a:pt x="794" y="976"/>
                  </a:moveTo>
                  <a:lnTo>
                    <a:pt x="620" y="0"/>
                  </a:lnTo>
                  <a:lnTo>
                    <a:pt x="0" y="0"/>
                  </a:lnTo>
                  <a:lnTo>
                    <a:pt x="174" y="976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8" name="Google Shape;2860;p42"/>
            <p:cNvSpPr/>
            <p:nvPr/>
          </p:nvSpPr>
          <p:spPr>
            <a:xfrm>
              <a:off x="3571560" y="5090040"/>
              <a:ext cx="451080" cy="52920"/>
            </a:xfrm>
            <a:custGeom>
              <a:avLst/>
              <a:gdLst/>
              <a:ahLst/>
              <a:rect l="l" t="t" r="r" b="b"/>
              <a:pathLst>
                <a:path w="8906" h="1048">
                  <a:moveTo>
                    <a:pt x="8906" y="1048"/>
                  </a:moveTo>
                  <a:lnTo>
                    <a:pt x="0" y="1048"/>
                  </a:lnTo>
                  <a:lnTo>
                    <a:pt x="72" y="0"/>
                  </a:lnTo>
                  <a:lnTo>
                    <a:pt x="8882" y="0"/>
                  </a:lnTo>
                  <a:close/>
                </a:path>
              </a:pathLst>
            </a:custGeom>
            <a:solidFill>
              <a:srgbClr val="66666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19" name="Google Shape;2863;p42"/>
          <p:cNvGrpSpPr/>
          <p:nvPr/>
        </p:nvGrpSpPr>
        <p:grpSpPr>
          <a:xfrm>
            <a:off x="694800" y="2626560"/>
            <a:ext cx="2432520" cy="2516760"/>
            <a:chOff x="694800" y="2626560"/>
            <a:chExt cx="2432520" cy="2516760"/>
          </a:xfrm>
        </p:grpSpPr>
        <p:sp>
          <p:nvSpPr>
            <p:cNvPr id="1620" name="Google Shape;2864;p42"/>
            <p:cNvSpPr/>
            <p:nvPr/>
          </p:nvSpPr>
          <p:spPr>
            <a:xfrm>
              <a:off x="694800" y="5037480"/>
              <a:ext cx="2427840" cy="105840"/>
            </a:xfrm>
            <a:custGeom>
              <a:avLst/>
              <a:gdLst/>
              <a:ahLst/>
              <a:rect l="l" t="t" r="r" b="b"/>
              <a:pathLst>
                <a:path w="29543" h="1291">
                  <a:moveTo>
                    <a:pt x="0" y="0"/>
                  </a:moveTo>
                  <a:lnTo>
                    <a:pt x="29543" y="0"/>
                  </a:lnTo>
                  <a:lnTo>
                    <a:pt x="29543" y="1290"/>
                  </a:lnTo>
                  <a:lnTo>
                    <a:pt x="0" y="129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1" name="Google Shape;2865;p42"/>
            <p:cNvSpPr/>
            <p:nvPr/>
          </p:nvSpPr>
          <p:spPr>
            <a:xfrm>
              <a:off x="2413440" y="5037480"/>
              <a:ext cx="709200" cy="105840"/>
            </a:xfrm>
            <a:custGeom>
              <a:avLst/>
              <a:gdLst/>
              <a:ahLst/>
              <a:rect l="l" t="t" r="r" b="b"/>
              <a:pathLst>
                <a:path w="8634" h="1291">
                  <a:moveTo>
                    <a:pt x="1" y="0"/>
                  </a:moveTo>
                  <a:lnTo>
                    <a:pt x="8634" y="0"/>
                  </a:lnTo>
                  <a:lnTo>
                    <a:pt x="8634" y="1290"/>
                  </a:lnTo>
                  <a:lnTo>
                    <a:pt x="1" y="1290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2" name="Google Shape;2866;p42"/>
            <p:cNvSpPr/>
            <p:nvPr/>
          </p:nvSpPr>
          <p:spPr>
            <a:xfrm>
              <a:off x="856440" y="5037480"/>
              <a:ext cx="366120" cy="105840"/>
            </a:xfrm>
            <a:custGeom>
              <a:avLst/>
              <a:gdLst/>
              <a:ahLst/>
              <a:rect l="l" t="t" r="r" b="b"/>
              <a:pathLst>
                <a:path w="4459" h="1291">
                  <a:moveTo>
                    <a:pt x="1" y="0"/>
                  </a:moveTo>
                  <a:lnTo>
                    <a:pt x="4458" y="0"/>
                  </a:lnTo>
                  <a:lnTo>
                    <a:pt x="4458" y="1290"/>
                  </a:lnTo>
                  <a:lnTo>
                    <a:pt x="1" y="129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3" name="Google Shape;2867;p42"/>
            <p:cNvSpPr/>
            <p:nvPr/>
          </p:nvSpPr>
          <p:spPr>
            <a:xfrm>
              <a:off x="695160" y="2626560"/>
              <a:ext cx="2427120" cy="2410920"/>
            </a:xfrm>
            <a:custGeom>
              <a:avLst/>
              <a:gdLst/>
              <a:ahLst/>
              <a:rect l="l" t="t" r="r" b="b"/>
              <a:pathLst>
                <a:path w="29535" h="29335">
                  <a:moveTo>
                    <a:pt x="20875" y="0"/>
                  </a:moveTo>
                  <a:lnTo>
                    <a:pt x="8670" y="0"/>
                  </a:lnTo>
                  <a:cubicBezTo>
                    <a:pt x="8293" y="0"/>
                    <a:pt x="7990" y="306"/>
                    <a:pt x="7984" y="686"/>
                  </a:cubicBezTo>
                  <a:cubicBezTo>
                    <a:pt x="7966" y="16014"/>
                    <a:pt x="3057" y="23919"/>
                    <a:pt x="947" y="26604"/>
                  </a:cubicBezTo>
                  <a:cubicBezTo>
                    <a:pt x="335" y="27382"/>
                    <a:pt x="0" y="28342"/>
                    <a:pt x="0" y="29331"/>
                  </a:cubicBezTo>
                  <a:lnTo>
                    <a:pt x="0" y="29331"/>
                  </a:lnTo>
                  <a:lnTo>
                    <a:pt x="29534" y="29334"/>
                  </a:lnTo>
                  <a:lnTo>
                    <a:pt x="29534" y="29334"/>
                  </a:lnTo>
                  <a:cubicBezTo>
                    <a:pt x="29534" y="28345"/>
                    <a:pt x="29202" y="27387"/>
                    <a:pt x="28590" y="26609"/>
                  </a:cubicBezTo>
                  <a:cubicBezTo>
                    <a:pt x="26480" y="23922"/>
                    <a:pt x="21571" y="16016"/>
                    <a:pt x="21553" y="689"/>
                  </a:cubicBezTo>
                  <a:cubicBezTo>
                    <a:pt x="21558" y="306"/>
                    <a:pt x="21252" y="0"/>
                    <a:pt x="2087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4" name="Google Shape;2868;p42"/>
            <p:cNvSpPr/>
            <p:nvPr/>
          </p:nvSpPr>
          <p:spPr>
            <a:xfrm>
              <a:off x="861480" y="2626560"/>
              <a:ext cx="2265840" cy="2410920"/>
            </a:xfrm>
            <a:custGeom>
              <a:avLst/>
              <a:gdLst/>
              <a:ahLst/>
              <a:rect l="l" t="t" r="r" b="b"/>
              <a:pathLst>
                <a:path w="27573" h="29335">
                  <a:moveTo>
                    <a:pt x="4184" y="29331"/>
                  </a:moveTo>
                  <a:cubicBezTo>
                    <a:pt x="4184" y="28342"/>
                    <a:pt x="4517" y="27382"/>
                    <a:pt x="5131" y="26604"/>
                  </a:cubicBezTo>
                  <a:cubicBezTo>
                    <a:pt x="7241" y="23919"/>
                    <a:pt x="12150" y="16014"/>
                    <a:pt x="12169" y="686"/>
                  </a:cubicBezTo>
                  <a:cubicBezTo>
                    <a:pt x="12169" y="314"/>
                    <a:pt x="12467" y="11"/>
                    <a:pt x="12839" y="0"/>
                  </a:cubicBezTo>
                  <a:lnTo>
                    <a:pt x="8666" y="0"/>
                  </a:lnTo>
                  <a:cubicBezTo>
                    <a:pt x="8289" y="3"/>
                    <a:pt x="7985" y="306"/>
                    <a:pt x="7985" y="686"/>
                  </a:cubicBezTo>
                  <a:cubicBezTo>
                    <a:pt x="7964" y="16014"/>
                    <a:pt x="3055" y="23919"/>
                    <a:pt x="945" y="26604"/>
                  </a:cubicBezTo>
                  <a:cubicBezTo>
                    <a:pt x="336" y="27382"/>
                    <a:pt x="1" y="28342"/>
                    <a:pt x="1" y="29331"/>
                  </a:cubicBezTo>
                  <a:lnTo>
                    <a:pt x="27573" y="29334"/>
                  </a:lnTo>
                  <a:lnTo>
                    <a:pt x="27573" y="29334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5" name="Google Shape;2869;p42"/>
            <p:cNvSpPr/>
            <p:nvPr/>
          </p:nvSpPr>
          <p:spPr>
            <a:xfrm>
              <a:off x="1199880" y="2626560"/>
              <a:ext cx="1922400" cy="2410560"/>
            </a:xfrm>
            <a:custGeom>
              <a:avLst/>
              <a:gdLst/>
              <a:ahLst/>
              <a:rect l="l" t="t" r="r" b="b"/>
              <a:pathLst>
                <a:path w="23395" h="29332">
                  <a:moveTo>
                    <a:pt x="15415" y="686"/>
                  </a:moveTo>
                  <a:cubicBezTo>
                    <a:pt x="15415" y="306"/>
                    <a:pt x="15106" y="0"/>
                    <a:pt x="14729" y="0"/>
                  </a:cubicBezTo>
                  <a:lnTo>
                    <a:pt x="8655" y="0"/>
                  </a:lnTo>
                  <a:cubicBezTo>
                    <a:pt x="8285" y="11"/>
                    <a:pt x="7985" y="312"/>
                    <a:pt x="7985" y="686"/>
                  </a:cubicBezTo>
                  <a:cubicBezTo>
                    <a:pt x="7966" y="16014"/>
                    <a:pt x="3057" y="23919"/>
                    <a:pt x="947" y="26604"/>
                  </a:cubicBezTo>
                  <a:cubicBezTo>
                    <a:pt x="335" y="27382"/>
                    <a:pt x="0" y="28342"/>
                    <a:pt x="0" y="29331"/>
                  </a:cubicBezTo>
                  <a:lnTo>
                    <a:pt x="23394" y="29331"/>
                  </a:lnTo>
                  <a:cubicBezTo>
                    <a:pt x="23394" y="28342"/>
                    <a:pt x="23059" y="27382"/>
                    <a:pt x="22447" y="26604"/>
                  </a:cubicBezTo>
                  <a:cubicBezTo>
                    <a:pt x="20342" y="23919"/>
                    <a:pt x="15434" y="16014"/>
                    <a:pt x="15415" y="686"/>
                  </a:cubicBezTo>
                  <a:close/>
                </a:path>
              </a:pathLst>
            </a:custGeom>
            <a:solidFill>
              <a:srgbClr val="999999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6" name="Google Shape;2870;p42"/>
            <p:cNvSpPr/>
            <p:nvPr/>
          </p:nvSpPr>
          <p:spPr>
            <a:xfrm>
              <a:off x="1349640" y="2746800"/>
              <a:ext cx="1118520" cy="65880"/>
            </a:xfrm>
            <a:custGeom>
              <a:avLst/>
              <a:gdLst/>
              <a:ahLst/>
              <a:rect l="l" t="t" r="r" b="b"/>
              <a:pathLst>
                <a:path w="13612" h="808">
                  <a:moveTo>
                    <a:pt x="13598" y="0"/>
                  </a:moveTo>
                  <a:lnTo>
                    <a:pt x="17" y="0"/>
                  </a:lnTo>
                  <a:cubicBezTo>
                    <a:pt x="14" y="275"/>
                    <a:pt x="9" y="541"/>
                    <a:pt x="1" y="807"/>
                  </a:cubicBezTo>
                  <a:lnTo>
                    <a:pt x="13612" y="807"/>
                  </a:lnTo>
                  <a:cubicBezTo>
                    <a:pt x="13609" y="541"/>
                    <a:pt x="13601" y="269"/>
                    <a:pt x="13598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7" name="Google Shape;2871;p42"/>
            <p:cNvSpPr/>
            <p:nvPr/>
          </p:nvSpPr>
          <p:spPr>
            <a:xfrm>
              <a:off x="1341000" y="2946240"/>
              <a:ext cx="1135440" cy="66240"/>
            </a:xfrm>
            <a:custGeom>
              <a:avLst/>
              <a:gdLst/>
              <a:ahLst/>
              <a:rect l="l" t="t" r="r" b="b"/>
              <a:pathLst>
                <a:path w="13820" h="809">
                  <a:moveTo>
                    <a:pt x="13777" y="1"/>
                  </a:moveTo>
                  <a:lnTo>
                    <a:pt x="48" y="1"/>
                  </a:lnTo>
                  <a:cubicBezTo>
                    <a:pt x="35" y="275"/>
                    <a:pt x="16" y="542"/>
                    <a:pt x="0" y="808"/>
                  </a:cubicBezTo>
                  <a:lnTo>
                    <a:pt x="13819" y="808"/>
                  </a:lnTo>
                  <a:cubicBezTo>
                    <a:pt x="13806" y="542"/>
                    <a:pt x="13788" y="273"/>
                    <a:pt x="13777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8" name="Google Shape;2872;p42"/>
            <p:cNvSpPr/>
            <p:nvPr/>
          </p:nvSpPr>
          <p:spPr>
            <a:xfrm>
              <a:off x="2071800" y="2626560"/>
              <a:ext cx="873360" cy="2410560"/>
            </a:xfrm>
            <a:custGeom>
              <a:avLst/>
              <a:gdLst/>
              <a:ahLst/>
              <a:rect l="l" t="t" r="r" b="b"/>
              <a:pathLst>
                <a:path w="10631" h="29332">
                  <a:moveTo>
                    <a:pt x="1" y="0"/>
                  </a:moveTo>
                  <a:cubicBezTo>
                    <a:pt x="380" y="0"/>
                    <a:pt x="684" y="306"/>
                    <a:pt x="686" y="686"/>
                  </a:cubicBezTo>
                  <a:cubicBezTo>
                    <a:pt x="702" y="16014"/>
                    <a:pt x="5614" y="23919"/>
                    <a:pt x="7724" y="26604"/>
                  </a:cubicBezTo>
                  <a:cubicBezTo>
                    <a:pt x="8333" y="27382"/>
                    <a:pt x="8668" y="28342"/>
                    <a:pt x="8668" y="29331"/>
                  </a:cubicBezTo>
                  <a:lnTo>
                    <a:pt x="10630" y="29331"/>
                  </a:lnTo>
                  <a:cubicBezTo>
                    <a:pt x="10630" y="28342"/>
                    <a:pt x="10298" y="27382"/>
                    <a:pt x="9684" y="26604"/>
                  </a:cubicBezTo>
                  <a:cubicBezTo>
                    <a:pt x="7573" y="23919"/>
                    <a:pt x="2665" y="16014"/>
                    <a:pt x="2649" y="686"/>
                  </a:cubicBezTo>
                  <a:cubicBezTo>
                    <a:pt x="2649" y="306"/>
                    <a:pt x="2343" y="0"/>
                    <a:pt x="1963" y="0"/>
                  </a:cubicBezTo>
                  <a:close/>
                </a:path>
              </a:pathLst>
            </a:custGeom>
            <a:solidFill>
              <a:srgbClr val="999999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29" name="Google Shape;2873;p42"/>
          <p:cNvGrpSpPr/>
          <p:nvPr/>
        </p:nvGrpSpPr>
        <p:grpSpPr>
          <a:xfrm>
            <a:off x="-389520" y="2894760"/>
            <a:ext cx="821160" cy="870840"/>
            <a:chOff x="-389520" y="2894760"/>
            <a:chExt cx="821160" cy="870840"/>
          </a:xfrm>
        </p:grpSpPr>
        <p:sp>
          <p:nvSpPr>
            <p:cNvPr id="1630" name="Google Shape;2874;p42"/>
            <p:cNvSpPr/>
            <p:nvPr/>
          </p:nvSpPr>
          <p:spPr>
            <a:xfrm flipH="1">
              <a:off x="-389880" y="2894760"/>
              <a:ext cx="821160" cy="870840"/>
            </a:xfrm>
            <a:custGeom>
              <a:avLst/>
              <a:gdLst/>
              <a:ahLst/>
              <a:rect l="l" t="t" r="r" b="b"/>
              <a:pathLst>
                <a:path w="13374" h="14185">
                  <a:moveTo>
                    <a:pt x="10751" y="1"/>
                  </a:moveTo>
                  <a:cubicBezTo>
                    <a:pt x="10681" y="1"/>
                    <a:pt x="10611" y="6"/>
                    <a:pt x="10541" y="18"/>
                  </a:cubicBezTo>
                  <a:cubicBezTo>
                    <a:pt x="10224" y="68"/>
                    <a:pt x="9910" y="295"/>
                    <a:pt x="9868" y="614"/>
                  </a:cubicBezTo>
                  <a:cubicBezTo>
                    <a:pt x="9858" y="677"/>
                    <a:pt x="9860" y="746"/>
                    <a:pt x="9831" y="801"/>
                  </a:cubicBezTo>
                  <a:cubicBezTo>
                    <a:pt x="9728" y="1009"/>
                    <a:pt x="9393" y="907"/>
                    <a:pt x="9211" y="1049"/>
                  </a:cubicBezTo>
                  <a:cubicBezTo>
                    <a:pt x="8879" y="1310"/>
                    <a:pt x="9446" y="1935"/>
                    <a:pt x="9153" y="2247"/>
                  </a:cubicBezTo>
                  <a:cubicBezTo>
                    <a:pt x="9105" y="2298"/>
                    <a:pt x="9038" y="2321"/>
                    <a:pt x="8970" y="2321"/>
                  </a:cubicBezTo>
                  <a:cubicBezTo>
                    <a:pt x="8829" y="2321"/>
                    <a:pt x="8681" y="2222"/>
                    <a:pt x="8668" y="2078"/>
                  </a:cubicBezTo>
                  <a:cubicBezTo>
                    <a:pt x="8658" y="1980"/>
                    <a:pt x="8700" y="1880"/>
                    <a:pt x="8694" y="1782"/>
                  </a:cubicBezTo>
                  <a:cubicBezTo>
                    <a:pt x="8681" y="1590"/>
                    <a:pt x="8497" y="1468"/>
                    <a:pt x="8328" y="1373"/>
                  </a:cubicBezTo>
                  <a:cubicBezTo>
                    <a:pt x="8024" y="1197"/>
                    <a:pt x="7711" y="1023"/>
                    <a:pt x="7365" y="973"/>
                  </a:cubicBezTo>
                  <a:cubicBezTo>
                    <a:pt x="7310" y="965"/>
                    <a:pt x="7254" y="961"/>
                    <a:pt x="7197" y="961"/>
                  </a:cubicBezTo>
                  <a:cubicBezTo>
                    <a:pt x="6900" y="961"/>
                    <a:pt x="6597" y="1069"/>
                    <a:pt x="6429" y="1310"/>
                  </a:cubicBezTo>
                  <a:cubicBezTo>
                    <a:pt x="6339" y="1434"/>
                    <a:pt x="6292" y="1598"/>
                    <a:pt x="6168" y="1690"/>
                  </a:cubicBezTo>
                  <a:cubicBezTo>
                    <a:pt x="6094" y="1748"/>
                    <a:pt x="5996" y="1774"/>
                    <a:pt x="5925" y="1832"/>
                  </a:cubicBezTo>
                  <a:cubicBezTo>
                    <a:pt x="5822" y="1917"/>
                    <a:pt x="5777" y="2049"/>
                    <a:pt x="5756" y="2175"/>
                  </a:cubicBezTo>
                  <a:cubicBezTo>
                    <a:pt x="5693" y="2576"/>
                    <a:pt x="5833" y="3004"/>
                    <a:pt x="6120" y="3291"/>
                  </a:cubicBezTo>
                  <a:cubicBezTo>
                    <a:pt x="5941" y="3304"/>
                    <a:pt x="5848" y="3534"/>
                    <a:pt x="5904" y="3703"/>
                  </a:cubicBezTo>
                  <a:cubicBezTo>
                    <a:pt x="5980" y="3937"/>
                    <a:pt x="6281" y="4001"/>
                    <a:pt x="6336" y="4214"/>
                  </a:cubicBezTo>
                  <a:cubicBezTo>
                    <a:pt x="6374" y="4360"/>
                    <a:pt x="6131" y="4689"/>
                    <a:pt x="6054" y="4689"/>
                  </a:cubicBezTo>
                  <a:cubicBezTo>
                    <a:pt x="6044" y="4689"/>
                    <a:pt x="6037" y="4684"/>
                    <a:pt x="6033" y="4673"/>
                  </a:cubicBezTo>
                  <a:cubicBezTo>
                    <a:pt x="5917" y="4307"/>
                    <a:pt x="5585" y="4022"/>
                    <a:pt x="5205" y="3966"/>
                  </a:cubicBezTo>
                  <a:cubicBezTo>
                    <a:pt x="5158" y="3959"/>
                    <a:pt x="5111" y="3956"/>
                    <a:pt x="5064" y="3956"/>
                  </a:cubicBezTo>
                  <a:cubicBezTo>
                    <a:pt x="4731" y="3956"/>
                    <a:pt x="4398" y="4124"/>
                    <a:pt x="4210" y="4402"/>
                  </a:cubicBezTo>
                  <a:cubicBezTo>
                    <a:pt x="4078" y="4597"/>
                    <a:pt x="4026" y="4876"/>
                    <a:pt x="4181" y="5048"/>
                  </a:cubicBezTo>
                  <a:cubicBezTo>
                    <a:pt x="3601" y="5401"/>
                    <a:pt x="3514" y="6227"/>
                    <a:pt x="3894" y="6754"/>
                  </a:cubicBezTo>
                  <a:cubicBezTo>
                    <a:pt x="3179" y="6789"/>
                    <a:pt x="3192" y="7759"/>
                    <a:pt x="3406" y="8266"/>
                  </a:cubicBezTo>
                  <a:cubicBezTo>
                    <a:pt x="3166" y="7831"/>
                    <a:pt x="2671" y="7553"/>
                    <a:pt x="2177" y="7553"/>
                  </a:cubicBezTo>
                  <a:cubicBezTo>
                    <a:pt x="2078" y="7553"/>
                    <a:pt x="1978" y="7564"/>
                    <a:pt x="1881" y="7588"/>
                  </a:cubicBezTo>
                  <a:cubicBezTo>
                    <a:pt x="1617" y="7650"/>
                    <a:pt x="1352" y="7875"/>
                    <a:pt x="1303" y="8118"/>
                  </a:cubicBezTo>
                  <a:lnTo>
                    <a:pt x="1303" y="8118"/>
                  </a:lnTo>
                  <a:cubicBezTo>
                    <a:pt x="1272" y="8091"/>
                    <a:pt x="1234" y="8071"/>
                    <a:pt x="1193" y="8065"/>
                  </a:cubicBezTo>
                  <a:cubicBezTo>
                    <a:pt x="1180" y="8064"/>
                    <a:pt x="1168" y="8063"/>
                    <a:pt x="1155" y="8063"/>
                  </a:cubicBezTo>
                  <a:cubicBezTo>
                    <a:pt x="1025" y="8063"/>
                    <a:pt x="904" y="8148"/>
                    <a:pt x="808" y="8237"/>
                  </a:cubicBezTo>
                  <a:cubicBezTo>
                    <a:pt x="613" y="8421"/>
                    <a:pt x="460" y="8661"/>
                    <a:pt x="433" y="8930"/>
                  </a:cubicBezTo>
                  <a:cubicBezTo>
                    <a:pt x="404" y="9199"/>
                    <a:pt x="533" y="9490"/>
                    <a:pt x="779" y="9603"/>
                  </a:cubicBezTo>
                  <a:cubicBezTo>
                    <a:pt x="309" y="9774"/>
                    <a:pt x="1" y="10297"/>
                    <a:pt x="82" y="10790"/>
                  </a:cubicBezTo>
                  <a:cubicBezTo>
                    <a:pt x="164" y="11278"/>
                    <a:pt x="626" y="11676"/>
                    <a:pt x="1124" y="11687"/>
                  </a:cubicBezTo>
                  <a:cubicBezTo>
                    <a:pt x="916" y="11937"/>
                    <a:pt x="1095" y="12391"/>
                    <a:pt x="1417" y="12431"/>
                  </a:cubicBezTo>
                  <a:cubicBezTo>
                    <a:pt x="1494" y="12441"/>
                    <a:pt x="1633" y="12441"/>
                    <a:pt x="1786" y="12446"/>
                  </a:cubicBezTo>
                  <a:cubicBezTo>
                    <a:pt x="2285" y="12470"/>
                    <a:pt x="2989" y="12563"/>
                    <a:pt x="2667" y="13243"/>
                  </a:cubicBezTo>
                  <a:cubicBezTo>
                    <a:pt x="2604" y="13370"/>
                    <a:pt x="2440" y="13475"/>
                    <a:pt x="2480" y="13615"/>
                  </a:cubicBezTo>
                  <a:cubicBezTo>
                    <a:pt x="2522" y="13773"/>
                    <a:pt x="2791" y="13779"/>
                    <a:pt x="2818" y="13942"/>
                  </a:cubicBezTo>
                  <a:cubicBezTo>
                    <a:pt x="2839" y="14063"/>
                    <a:pt x="2699" y="14143"/>
                    <a:pt x="2586" y="14185"/>
                  </a:cubicBezTo>
                  <a:cubicBezTo>
                    <a:pt x="2810" y="14145"/>
                    <a:pt x="3034" y="14103"/>
                    <a:pt x="3258" y="14063"/>
                  </a:cubicBezTo>
                  <a:cubicBezTo>
                    <a:pt x="3105" y="13902"/>
                    <a:pt x="3142" y="13604"/>
                    <a:pt x="3329" y="13486"/>
                  </a:cubicBezTo>
                  <a:cubicBezTo>
                    <a:pt x="3696" y="13259"/>
                    <a:pt x="4202" y="12869"/>
                    <a:pt x="4131" y="12359"/>
                  </a:cubicBezTo>
                  <a:cubicBezTo>
                    <a:pt x="4114" y="12238"/>
                    <a:pt x="4016" y="12101"/>
                    <a:pt x="3908" y="12101"/>
                  </a:cubicBezTo>
                  <a:cubicBezTo>
                    <a:pt x="3888" y="12101"/>
                    <a:pt x="3867" y="12106"/>
                    <a:pt x="3846" y="12117"/>
                  </a:cubicBezTo>
                  <a:cubicBezTo>
                    <a:pt x="3997" y="11995"/>
                    <a:pt x="3925" y="11740"/>
                    <a:pt x="3775" y="11621"/>
                  </a:cubicBezTo>
                  <a:cubicBezTo>
                    <a:pt x="3681" y="11547"/>
                    <a:pt x="3562" y="11510"/>
                    <a:pt x="3442" y="11510"/>
                  </a:cubicBezTo>
                  <a:cubicBezTo>
                    <a:pt x="3373" y="11510"/>
                    <a:pt x="3304" y="11522"/>
                    <a:pt x="3240" y="11547"/>
                  </a:cubicBezTo>
                  <a:cubicBezTo>
                    <a:pt x="3066" y="11621"/>
                    <a:pt x="2934" y="11784"/>
                    <a:pt x="2907" y="11972"/>
                  </a:cubicBezTo>
                  <a:cubicBezTo>
                    <a:pt x="2836" y="11819"/>
                    <a:pt x="2762" y="11660"/>
                    <a:pt x="2691" y="11505"/>
                  </a:cubicBezTo>
                  <a:cubicBezTo>
                    <a:pt x="2928" y="11415"/>
                    <a:pt x="2989" y="11046"/>
                    <a:pt x="2797" y="10882"/>
                  </a:cubicBezTo>
                  <a:lnTo>
                    <a:pt x="2797" y="10882"/>
                  </a:lnTo>
                  <a:cubicBezTo>
                    <a:pt x="2849" y="10893"/>
                    <a:pt x="2902" y="10898"/>
                    <a:pt x="2955" y="10898"/>
                  </a:cubicBezTo>
                  <a:cubicBezTo>
                    <a:pt x="3160" y="10898"/>
                    <a:pt x="3365" y="10820"/>
                    <a:pt x="3514" y="10679"/>
                  </a:cubicBezTo>
                  <a:cubicBezTo>
                    <a:pt x="3846" y="10371"/>
                    <a:pt x="3672" y="9885"/>
                    <a:pt x="4121" y="9661"/>
                  </a:cubicBezTo>
                  <a:cubicBezTo>
                    <a:pt x="4379" y="9529"/>
                    <a:pt x="4683" y="9519"/>
                    <a:pt x="4954" y="9424"/>
                  </a:cubicBezTo>
                  <a:cubicBezTo>
                    <a:pt x="5424" y="9260"/>
                    <a:pt x="5796" y="8780"/>
                    <a:pt x="5724" y="8289"/>
                  </a:cubicBezTo>
                  <a:cubicBezTo>
                    <a:pt x="5666" y="7920"/>
                    <a:pt x="5381" y="7561"/>
                    <a:pt x="5521" y="7216"/>
                  </a:cubicBezTo>
                  <a:cubicBezTo>
                    <a:pt x="5637" y="6939"/>
                    <a:pt x="5967" y="6836"/>
                    <a:pt x="6220" y="6678"/>
                  </a:cubicBezTo>
                  <a:cubicBezTo>
                    <a:pt x="6476" y="6520"/>
                    <a:pt x="6669" y="6129"/>
                    <a:pt x="6439" y="5942"/>
                  </a:cubicBezTo>
                  <a:lnTo>
                    <a:pt x="6439" y="5942"/>
                  </a:lnTo>
                  <a:cubicBezTo>
                    <a:pt x="6466" y="5944"/>
                    <a:pt x="6494" y="5945"/>
                    <a:pt x="6521" y="5945"/>
                  </a:cubicBezTo>
                  <a:cubicBezTo>
                    <a:pt x="7174" y="5945"/>
                    <a:pt x="7781" y="5347"/>
                    <a:pt x="7763" y="4689"/>
                  </a:cubicBezTo>
                  <a:lnTo>
                    <a:pt x="7763" y="4689"/>
                  </a:lnTo>
                  <a:cubicBezTo>
                    <a:pt x="7947" y="4823"/>
                    <a:pt x="8211" y="4891"/>
                    <a:pt x="8482" y="4891"/>
                  </a:cubicBezTo>
                  <a:cubicBezTo>
                    <a:pt x="9027" y="4891"/>
                    <a:pt x="9601" y="4616"/>
                    <a:pt x="9615" y="4043"/>
                  </a:cubicBezTo>
                  <a:lnTo>
                    <a:pt x="9615" y="4043"/>
                  </a:lnTo>
                  <a:cubicBezTo>
                    <a:pt x="9608" y="4361"/>
                    <a:pt x="9795" y="4676"/>
                    <a:pt x="10079" y="4821"/>
                  </a:cubicBezTo>
                  <a:cubicBezTo>
                    <a:pt x="10199" y="4884"/>
                    <a:pt x="10335" y="4915"/>
                    <a:pt x="10471" y="4915"/>
                  </a:cubicBezTo>
                  <a:cubicBezTo>
                    <a:pt x="10654" y="4915"/>
                    <a:pt x="10838" y="4859"/>
                    <a:pt x="10987" y="4750"/>
                  </a:cubicBezTo>
                  <a:cubicBezTo>
                    <a:pt x="11075" y="4770"/>
                    <a:pt x="11166" y="4779"/>
                    <a:pt x="11256" y="4779"/>
                  </a:cubicBezTo>
                  <a:cubicBezTo>
                    <a:pt x="11584" y="4779"/>
                    <a:pt x="11912" y="4652"/>
                    <a:pt x="12147" y="4423"/>
                  </a:cubicBezTo>
                  <a:cubicBezTo>
                    <a:pt x="12451" y="4132"/>
                    <a:pt x="12588" y="3684"/>
                    <a:pt x="12506" y="3273"/>
                  </a:cubicBezTo>
                  <a:cubicBezTo>
                    <a:pt x="12730" y="3167"/>
                    <a:pt x="12957" y="3043"/>
                    <a:pt x="13118" y="2853"/>
                  </a:cubicBezTo>
                  <a:cubicBezTo>
                    <a:pt x="13284" y="2661"/>
                    <a:pt x="13374" y="2392"/>
                    <a:pt x="13287" y="2157"/>
                  </a:cubicBezTo>
                  <a:cubicBezTo>
                    <a:pt x="13223" y="1975"/>
                    <a:pt x="13033" y="1839"/>
                    <a:pt x="12846" y="1839"/>
                  </a:cubicBezTo>
                  <a:cubicBezTo>
                    <a:pt x="12792" y="1839"/>
                    <a:pt x="12738" y="1850"/>
                    <a:pt x="12688" y="1875"/>
                  </a:cubicBezTo>
                  <a:cubicBezTo>
                    <a:pt x="12833" y="1500"/>
                    <a:pt x="12535" y="1033"/>
                    <a:pt x="12137" y="1004"/>
                  </a:cubicBezTo>
                  <a:cubicBezTo>
                    <a:pt x="12295" y="849"/>
                    <a:pt x="12242" y="561"/>
                    <a:pt x="12087" y="405"/>
                  </a:cubicBezTo>
                  <a:cubicBezTo>
                    <a:pt x="11931" y="252"/>
                    <a:pt x="11704" y="186"/>
                    <a:pt x="11490" y="128"/>
                  </a:cubicBezTo>
                  <a:cubicBezTo>
                    <a:pt x="11248" y="65"/>
                    <a:pt x="10999" y="1"/>
                    <a:pt x="1075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1" name="Google Shape;2875;p42"/>
            <p:cNvSpPr/>
            <p:nvPr/>
          </p:nvSpPr>
          <p:spPr>
            <a:xfrm flipH="1">
              <a:off x="-368280" y="3029400"/>
              <a:ext cx="723240" cy="717480"/>
            </a:xfrm>
            <a:custGeom>
              <a:avLst/>
              <a:gdLst/>
              <a:ahLst/>
              <a:rect l="l" t="t" r="r" b="b"/>
              <a:pathLst>
                <a:path w="11779" h="11689">
                  <a:moveTo>
                    <a:pt x="10786" y="0"/>
                  </a:moveTo>
                  <a:cubicBezTo>
                    <a:pt x="10277" y="0"/>
                    <a:pt x="9715" y="297"/>
                    <a:pt x="9713" y="916"/>
                  </a:cubicBezTo>
                  <a:cubicBezTo>
                    <a:pt x="9707" y="990"/>
                    <a:pt x="9715" y="1061"/>
                    <a:pt x="9678" y="1122"/>
                  </a:cubicBezTo>
                  <a:cubicBezTo>
                    <a:pt x="9644" y="1174"/>
                    <a:pt x="9585" y="1197"/>
                    <a:pt x="9522" y="1197"/>
                  </a:cubicBezTo>
                  <a:cubicBezTo>
                    <a:pt x="9468" y="1197"/>
                    <a:pt x="9411" y="1180"/>
                    <a:pt x="9364" y="1151"/>
                  </a:cubicBezTo>
                  <a:cubicBezTo>
                    <a:pt x="9269" y="1088"/>
                    <a:pt x="9201" y="990"/>
                    <a:pt x="9111" y="913"/>
                  </a:cubicBezTo>
                  <a:cubicBezTo>
                    <a:pt x="9006" y="824"/>
                    <a:pt x="8870" y="782"/>
                    <a:pt x="8733" y="782"/>
                  </a:cubicBezTo>
                  <a:cubicBezTo>
                    <a:pt x="8514" y="782"/>
                    <a:pt x="8292" y="889"/>
                    <a:pt x="8185" y="1082"/>
                  </a:cubicBezTo>
                  <a:cubicBezTo>
                    <a:pt x="8120" y="1006"/>
                    <a:pt x="8018" y="963"/>
                    <a:pt x="7916" y="963"/>
                  </a:cubicBezTo>
                  <a:cubicBezTo>
                    <a:pt x="7870" y="963"/>
                    <a:pt x="7824" y="972"/>
                    <a:pt x="7782" y="990"/>
                  </a:cubicBezTo>
                  <a:cubicBezTo>
                    <a:pt x="7647" y="1045"/>
                    <a:pt x="7555" y="1193"/>
                    <a:pt x="7568" y="1341"/>
                  </a:cubicBezTo>
                  <a:cubicBezTo>
                    <a:pt x="7519" y="931"/>
                    <a:pt x="7273" y="773"/>
                    <a:pt x="6992" y="773"/>
                  </a:cubicBezTo>
                  <a:cubicBezTo>
                    <a:pt x="6673" y="773"/>
                    <a:pt x="6307" y="976"/>
                    <a:pt x="6131" y="1246"/>
                  </a:cubicBezTo>
                  <a:cubicBezTo>
                    <a:pt x="5914" y="1575"/>
                    <a:pt x="5775" y="2066"/>
                    <a:pt x="6075" y="2322"/>
                  </a:cubicBezTo>
                  <a:cubicBezTo>
                    <a:pt x="6068" y="2321"/>
                    <a:pt x="6062" y="2321"/>
                    <a:pt x="6055" y="2321"/>
                  </a:cubicBezTo>
                  <a:cubicBezTo>
                    <a:pt x="5818" y="2321"/>
                    <a:pt x="5830" y="2741"/>
                    <a:pt x="5640" y="2908"/>
                  </a:cubicBezTo>
                  <a:cubicBezTo>
                    <a:pt x="5577" y="2963"/>
                    <a:pt x="5492" y="2987"/>
                    <a:pt x="5413" y="3010"/>
                  </a:cubicBezTo>
                  <a:cubicBezTo>
                    <a:pt x="5197" y="3068"/>
                    <a:pt x="4981" y="3129"/>
                    <a:pt x="4762" y="3187"/>
                  </a:cubicBezTo>
                  <a:cubicBezTo>
                    <a:pt x="4692" y="3133"/>
                    <a:pt x="4608" y="3110"/>
                    <a:pt x="4522" y="3110"/>
                  </a:cubicBezTo>
                  <a:cubicBezTo>
                    <a:pt x="4396" y="3110"/>
                    <a:pt x="4266" y="3160"/>
                    <a:pt x="4166" y="3240"/>
                  </a:cubicBezTo>
                  <a:cubicBezTo>
                    <a:pt x="3997" y="3377"/>
                    <a:pt x="3899" y="3577"/>
                    <a:pt x="3807" y="3773"/>
                  </a:cubicBezTo>
                  <a:cubicBezTo>
                    <a:pt x="3635" y="4123"/>
                    <a:pt x="3522" y="4659"/>
                    <a:pt x="3883" y="4817"/>
                  </a:cubicBezTo>
                  <a:cubicBezTo>
                    <a:pt x="3440" y="4857"/>
                    <a:pt x="3055" y="5184"/>
                    <a:pt x="2886" y="5585"/>
                  </a:cubicBezTo>
                  <a:cubicBezTo>
                    <a:pt x="2810" y="5759"/>
                    <a:pt x="2860" y="6062"/>
                    <a:pt x="2762" y="6207"/>
                  </a:cubicBezTo>
                  <a:cubicBezTo>
                    <a:pt x="2659" y="6358"/>
                    <a:pt x="2398" y="6371"/>
                    <a:pt x="2256" y="6492"/>
                  </a:cubicBezTo>
                  <a:cubicBezTo>
                    <a:pt x="1984" y="6730"/>
                    <a:pt x="1879" y="7149"/>
                    <a:pt x="2005" y="7489"/>
                  </a:cubicBezTo>
                  <a:cubicBezTo>
                    <a:pt x="1957" y="7475"/>
                    <a:pt x="1909" y="7469"/>
                    <a:pt x="1860" y="7469"/>
                  </a:cubicBezTo>
                  <a:cubicBezTo>
                    <a:pt x="1528" y="7469"/>
                    <a:pt x="1203" y="7771"/>
                    <a:pt x="1219" y="8112"/>
                  </a:cubicBezTo>
                  <a:cubicBezTo>
                    <a:pt x="1059" y="8032"/>
                    <a:pt x="816" y="7943"/>
                    <a:pt x="595" y="7943"/>
                  </a:cubicBezTo>
                  <a:cubicBezTo>
                    <a:pt x="463" y="7943"/>
                    <a:pt x="339" y="7974"/>
                    <a:pt x="243" y="8059"/>
                  </a:cubicBezTo>
                  <a:cubicBezTo>
                    <a:pt x="73" y="8207"/>
                    <a:pt x="157" y="8661"/>
                    <a:pt x="229" y="8661"/>
                  </a:cubicBezTo>
                  <a:cubicBezTo>
                    <a:pt x="234" y="8661"/>
                    <a:pt x="239" y="8659"/>
                    <a:pt x="243" y="8655"/>
                  </a:cubicBezTo>
                  <a:lnTo>
                    <a:pt x="243" y="8655"/>
                  </a:lnTo>
                  <a:cubicBezTo>
                    <a:pt x="67" y="8821"/>
                    <a:pt x="1" y="9098"/>
                    <a:pt x="90" y="9322"/>
                  </a:cubicBezTo>
                  <a:cubicBezTo>
                    <a:pt x="180" y="9547"/>
                    <a:pt x="415" y="9707"/>
                    <a:pt x="655" y="9707"/>
                  </a:cubicBezTo>
                  <a:cubicBezTo>
                    <a:pt x="615" y="9707"/>
                    <a:pt x="689" y="9892"/>
                    <a:pt x="842" y="10021"/>
                  </a:cubicBezTo>
                  <a:cubicBezTo>
                    <a:pt x="921" y="10090"/>
                    <a:pt x="1022" y="10141"/>
                    <a:pt x="1135" y="10141"/>
                  </a:cubicBezTo>
                  <a:cubicBezTo>
                    <a:pt x="1157" y="10141"/>
                    <a:pt x="1180" y="10139"/>
                    <a:pt x="1203" y="10135"/>
                  </a:cubicBezTo>
                  <a:cubicBezTo>
                    <a:pt x="1454" y="10100"/>
                    <a:pt x="1660" y="9876"/>
                    <a:pt x="1900" y="9845"/>
                  </a:cubicBezTo>
                  <a:lnTo>
                    <a:pt x="1900" y="9845"/>
                  </a:lnTo>
                  <a:cubicBezTo>
                    <a:pt x="1847" y="10042"/>
                    <a:pt x="1915" y="10355"/>
                    <a:pt x="2167" y="10355"/>
                  </a:cubicBezTo>
                  <a:cubicBezTo>
                    <a:pt x="2178" y="10355"/>
                    <a:pt x="2189" y="10355"/>
                    <a:pt x="2200" y="10354"/>
                  </a:cubicBezTo>
                  <a:lnTo>
                    <a:pt x="2200" y="10354"/>
                  </a:lnTo>
                  <a:cubicBezTo>
                    <a:pt x="2053" y="10457"/>
                    <a:pt x="1979" y="10662"/>
                    <a:pt x="2037" y="10839"/>
                  </a:cubicBezTo>
                  <a:cubicBezTo>
                    <a:pt x="2092" y="11013"/>
                    <a:pt x="1172" y="11343"/>
                    <a:pt x="1768" y="11688"/>
                  </a:cubicBezTo>
                  <a:cubicBezTo>
                    <a:pt x="2105" y="11237"/>
                    <a:pt x="2973" y="10834"/>
                    <a:pt x="2878" y="10164"/>
                  </a:cubicBezTo>
                  <a:cubicBezTo>
                    <a:pt x="2863" y="10042"/>
                    <a:pt x="2766" y="9908"/>
                    <a:pt x="2659" y="9908"/>
                  </a:cubicBezTo>
                  <a:cubicBezTo>
                    <a:pt x="2638" y="9908"/>
                    <a:pt x="2617" y="9913"/>
                    <a:pt x="2596" y="9924"/>
                  </a:cubicBezTo>
                  <a:cubicBezTo>
                    <a:pt x="2744" y="9802"/>
                    <a:pt x="2675" y="9547"/>
                    <a:pt x="2522" y="9425"/>
                  </a:cubicBezTo>
                  <a:cubicBezTo>
                    <a:pt x="2429" y="9353"/>
                    <a:pt x="2310" y="9316"/>
                    <a:pt x="2191" y="9316"/>
                  </a:cubicBezTo>
                  <a:cubicBezTo>
                    <a:pt x="2122" y="9316"/>
                    <a:pt x="2053" y="9329"/>
                    <a:pt x="1989" y="9354"/>
                  </a:cubicBezTo>
                  <a:cubicBezTo>
                    <a:pt x="1815" y="9425"/>
                    <a:pt x="1683" y="9591"/>
                    <a:pt x="1657" y="9779"/>
                  </a:cubicBezTo>
                  <a:cubicBezTo>
                    <a:pt x="1583" y="9623"/>
                    <a:pt x="1512" y="9465"/>
                    <a:pt x="1438" y="9312"/>
                  </a:cubicBezTo>
                  <a:cubicBezTo>
                    <a:pt x="1676" y="9222"/>
                    <a:pt x="1739" y="8853"/>
                    <a:pt x="1544" y="8687"/>
                  </a:cubicBezTo>
                  <a:lnTo>
                    <a:pt x="1544" y="8687"/>
                  </a:lnTo>
                  <a:cubicBezTo>
                    <a:pt x="1596" y="8698"/>
                    <a:pt x="1649" y="8703"/>
                    <a:pt x="1702" y="8703"/>
                  </a:cubicBezTo>
                  <a:cubicBezTo>
                    <a:pt x="1907" y="8703"/>
                    <a:pt x="2113" y="8624"/>
                    <a:pt x="2264" y="8486"/>
                  </a:cubicBezTo>
                  <a:cubicBezTo>
                    <a:pt x="2596" y="8178"/>
                    <a:pt x="2422" y="7692"/>
                    <a:pt x="2870" y="7468"/>
                  </a:cubicBezTo>
                  <a:cubicBezTo>
                    <a:pt x="3126" y="7336"/>
                    <a:pt x="3430" y="7326"/>
                    <a:pt x="3704" y="7231"/>
                  </a:cubicBezTo>
                  <a:cubicBezTo>
                    <a:pt x="4171" y="7065"/>
                    <a:pt x="4545" y="6587"/>
                    <a:pt x="4471" y="6096"/>
                  </a:cubicBezTo>
                  <a:cubicBezTo>
                    <a:pt x="4416" y="5727"/>
                    <a:pt x="4129" y="5368"/>
                    <a:pt x="4271" y="5020"/>
                  </a:cubicBezTo>
                  <a:cubicBezTo>
                    <a:pt x="4387" y="4743"/>
                    <a:pt x="4717" y="4643"/>
                    <a:pt x="4970" y="4485"/>
                  </a:cubicBezTo>
                  <a:cubicBezTo>
                    <a:pt x="5223" y="4327"/>
                    <a:pt x="5418" y="3936"/>
                    <a:pt x="5186" y="3749"/>
                  </a:cubicBezTo>
                  <a:lnTo>
                    <a:pt x="5186" y="3749"/>
                  </a:lnTo>
                  <a:cubicBezTo>
                    <a:pt x="5214" y="3751"/>
                    <a:pt x="5241" y="3752"/>
                    <a:pt x="5268" y="3752"/>
                  </a:cubicBezTo>
                  <a:cubicBezTo>
                    <a:pt x="5921" y="3752"/>
                    <a:pt x="6528" y="3154"/>
                    <a:pt x="6513" y="2496"/>
                  </a:cubicBezTo>
                  <a:lnTo>
                    <a:pt x="6513" y="2496"/>
                  </a:lnTo>
                  <a:cubicBezTo>
                    <a:pt x="6697" y="2629"/>
                    <a:pt x="6961" y="2697"/>
                    <a:pt x="7232" y="2697"/>
                  </a:cubicBezTo>
                  <a:cubicBezTo>
                    <a:pt x="7777" y="2697"/>
                    <a:pt x="8352" y="2422"/>
                    <a:pt x="8362" y="1847"/>
                  </a:cubicBezTo>
                  <a:lnTo>
                    <a:pt x="8362" y="1847"/>
                  </a:lnTo>
                  <a:cubicBezTo>
                    <a:pt x="8357" y="2166"/>
                    <a:pt x="8544" y="2483"/>
                    <a:pt x="8826" y="2628"/>
                  </a:cubicBezTo>
                  <a:cubicBezTo>
                    <a:pt x="8947" y="2691"/>
                    <a:pt x="9083" y="2721"/>
                    <a:pt x="9219" y="2721"/>
                  </a:cubicBezTo>
                  <a:cubicBezTo>
                    <a:pt x="9403" y="2721"/>
                    <a:pt x="9586" y="2665"/>
                    <a:pt x="9734" y="2554"/>
                  </a:cubicBezTo>
                  <a:cubicBezTo>
                    <a:pt x="9823" y="2574"/>
                    <a:pt x="9915" y="2584"/>
                    <a:pt x="10006" y="2584"/>
                  </a:cubicBezTo>
                  <a:cubicBezTo>
                    <a:pt x="10333" y="2584"/>
                    <a:pt x="10659" y="2458"/>
                    <a:pt x="10894" y="2230"/>
                  </a:cubicBezTo>
                  <a:cubicBezTo>
                    <a:pt x="11060" y="2071"/>
                    <a:pt x="11169" y="1868"/>
                    <a:pt x="11232" y="1652"/>
                  </a:cubicBezTo>
                  <a:cubicBezTo>
                    <a:pt x="11264" y="1544"/>
                    <a:pt x="11232" y="1364"/>
                    <a:pt x="11274" y="1270"/>
                  </a:cubicBezTo>
                  <a:cubicBezTo>
                    <a:pt x="11330" y="1138"/>
                    <a:pt x="11480" y="1032"/>
                    <a:pt x="11525" y="919"/>
                  </a:cubicBezTo>
                  <a:cubicBezTo>
                    <a:pt x="11779" y="315"/>
                    <a:pt x="11310" y="0"/>
                    <a:pt x="1078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32" name="Google Shape;2876;p42"/>
          <p:cNvGrpSpPr/>
          <p:nvPr/>
        </p:nvGrpSpPr>
        <p:grpSpPr>
          <a:xfrm>
            <a:off x="-329400" y="1883520"/>
            <a:ext cx="1416240" cy="1502280"/>
            <a:chOff x="-329400" y="1883520"/>
            <a:chExt cx="1416240" cy="1502280"/>
          </a:xfrm>
        </p:grpSpPr>
        <p:sp>
          <p:nvSpPr>
            <p:cNvPr id="1633" name="Google Shape;2877;p42"/>
            <p:cNvSpPr/>
            <p:nvPr/>
          </p:nvSpPr>
          <p:spPr>
            <a:xfrm flipH="1">
              <a:off x="-329400" y="1883520"/>
              <a:ext cx="1416240" cy="1502280"/>
            </a:xfrm>
            <a:custGeom>
              <a:avLst/>
              <a:gdLst/>
              <a:ahLst/>
              <a:rect l="l" t="t" r="r" b="b"/>
              <a:pathLst>
                <a:path w="13374" h="14185">
                  <a:moveTo>
                    <a:pt x="10751" y="1"/>
                  </a:moveTo>
                  <a:cubicBezTo>
                    <a:pt x="10681" y="1"/>
                    <a:pt x="10611" y="6"/>
                    <a:pt x="10541" y="18"/>
                  </a:cubicBezTo>
                  <a:cubicBezTo>
                    <a:pt x="10224" y="68"/>
                    <a:pt x="9910" y="295"/>
                    <a:pt x="9868" y="614"/>
                  </a:cubicBezTo>
                  <a:cubicBezTo>
                    <a:pt x="9858" y="677"/>
                    <a:pt x="9860" y="746"/>
                    <a:pt x="9831" y="801"/>
                  </a:cubicBezTo>
                  <a:cubicBezTo>
                    <a:pt x="9728" y="1009"/>
                    <a:pt x="9393" y="907"/>
                    <a:pt x="9211" y="1049"/>
                  </a:cubicBezTo>
                  <a:cubicBezTo>
                    <a:pt x="8879" y="1310"/>
                    <a:pt x="9446" y="1935"/>
                    <a:pt x="9153" y="2247"/>
                  </a:cubicBezTo>
                  <a:cubicBezTo>
                    <a:pt x="9105" y="2298"/>
                    <a:pt x="9038" y="2321"/>
                    <a:pt x="8970" y="2321"/>
                  </a:cubicBezTo>
                  <a:cubicBezTo>
                    <a:pt x="8829" y="2321"/>
                    <a:pt x="8681" y="2222"/>
                    <a:pt x="8668" y="2078"/>
                  </a:cubicBezTo>
                  <a:cubicBezTo>
                    <a:pt x="8658" y="1980"/>
                    <a:pt x="8700" y="1880"/>
                    <a:pt x="8694" y="1782"/>
                  </a:cubicBezTo>
                  <a:cubicBezTo>
                    <a:pt x="8681" y="1590"/>
                    <a:pt x="8497" y="1468"/>
                    <a:pt x="8328" y="1373"/>
                  </a:cubicBezTo>
                  <a:cubicBezTo>
                    <a:pt x="8024" y="1197"/>
                    <a:pt x="7711" y="1023"/>
                    <a:pt x="7365" y="973"/>
                  </a:cubicBezTo>
                  <a:cubicBezTo>
                    <a:pt x="7310" y="965"/>
                    <a:pt x="7254" y="961"/>
                    <a:pt x="7197" y="961"/>
                  </a:cubicBezTo>
                  <a:cubicBezTo>
                    <a:pt x="6900" y="961"/>
                    <a:pt x="6597" y="1069"/>
                    <a:pt x="6429" y="1310"/>
                  </a:cubicBezTo>
                  <a:cubicBezTo>
                    <a:pt x="6339" y="1434"/>
                    <a:pt x="6292" y="1598"/>
                    <a:pt x="6168" y="1690"/>
                  </a:cubicBezTo>
                  <a:cubicBezTo>
                    <a:pt x="6094" y="1748"/>
                    <a:pt x="5996" y="1774"/>
                    <a:pt x="5925" y="1832"/>
                  </a:cubicBezTo>
                  <a:cubicBezTo>
                    <a:pt x="5822" y="1917"/>
                    <a:pt x="5777" y="2049"/>
                    <a:pt x="5756" y="2175"/>
                  </a:cubicBezTo>
                  <a:cubicBezTo>
                    <a:pt x="5693" y="2576"/>
                    <a:pt x="5833" y="3004"/>
                    <a:pt x="6120" y="3291"/>
                  </a:cubicBezTo>
                  <a:cubicBezTo>
                    <a:pt x="5941" y="3304"/>
                    <a:pt x="5848" y="3534"/>
                    <a:pt x="5904" y="3703"/>
                  </a:cubicBezTo>
                  <a:cubicBezTo>
                    <a:pt x="5980" y="3937"/>
                    <a:pt x="6281" y="4001"/>
                    <a:pt x="6336" y="4214"/>
                  </a:cubicBezTo>
                  <a:cubicBezTo>
                    <a:pt x="6374" y="4360"/>
                    <a:pt x="6131" y="4689"/>
                    <a:pt x="6054" y="4689"/>
                  </a:cubicBezTo>
                  <a:cubicBezTo>
                    <a:pt x="6044" y="4689"/>
                    <a:pt x="6037" y="4684"/>
                    <a:pt x="6033" y="4673"/>
                  </a:cubicBezTo>
                  <a:cubicBezTo>
                    <a:pt x="5917" y="4307"/>
                    <a:pt x="5585" y="4022"/>
                    <a:pt x="5205" y="3966"/>
                  </a:cubicBezTo>
                  <a:cubicBezTo>
                    <a:pt x="5158" y="3959"/>
                    <a:pt x="5111" y="3956"/>
                    <a:pt x="5064" y="3956"/>
                  </a:cubicBezTo>
                  <a:cubicBezTo>
                    <a:pt x="4731" y="3956"/>
                    <a:pt x="4398" y="4124"/>
                    <a:pt x="4210" y="4402"/>
                  </a:cubicBezTo>
                  <a:cubicBezTo>
                    <a:pt x="4078" y="4597"/>
                    <a:pt x="4026" y="4876"/>
                    <a:pt x="4181" y="5048"/>
                  </a:cubicBezTo>
                  <a:cubicBezTo>
                    <a:pt x="3601" y="5401"/>
                    <a:pt x="3514" y="6227"/>
                    <a:pt x="3894" y="6754"/>
                  </a:cubicBezTo>
                  <a:cubicBezTo>
                    <a:pt x="3179" y="6789"/>
                    <a:pt x="3192" y="7759"/>
                    <a:pt x="3406" y="8266"/>
                  </a:cubicBezTo>
                  <a:cubicBezTo>
                    <a:pt x="3166" y="7831"/>
                    <a:pt x="2671" y="7553"/>
                    <a:pt x="2177" y="7553"/>
                  </a:cubicBezTo>
                  <a:cubicBezTo>
                    <a:pt x="2078" y="7553"/>
                    <a:pt x="1978" y="7564"/>
                    <a:pt x="1881" y="7588"/>
                  </a:cubicBezTo>
                  <a:cubicBezTo>
                    <a:pt x="1617" y="7650"/>
                    <a:pt x="1352" y="7875"/>
                    <a:pt x="1303" y="8118"/>
                  </a:cubicBezTo>
                  <a:lnTo>
                    <a:pt x="1303" y="8118"/>
                  </a:lnTo>
                  <a:cubicBezTo>
                    <a:pt x="1272" y="8091"/>
                    <a:pt x="1234" y="8071"/>
                    <a:pt x="1193" y="8065"/>
                  </a:cubicBezTo>
                  <a:cubicBezTo>
                    <a:pt x="1180" y="8064"/>
                    <a:pt x="1168" y="8063"/>
                    <a:pt x="1155" y="8063"/>
                  </a:cubicBezTo>
                  <a:cubicBezTo>
                    <a:pt x="1025" y="8063"/>
                    <a:pt x="904" y="8148"/>
                    <a:pt x="808" y="8237"/>
                  </a:cubicBezTo>
                  <a:cubicBezTo>
                    <a:pt x="613" y="8421"/>
                    <a:pt x="460" y="8661"/>
                    <a:pt x="433" y="8930"/>
                  </a:cubicBezTo>
                  <a:cubicBezTo>
                    <a:pt x="404" y="9199"/>
                    <a:pt x="533" y="9490"/>
                    <a:pt x="779" y="9603"/>
                  </a:cubicBezTo>
                  <a:cubicBezTo>
                    <a:pt x="309" y="9774"/>
                    <a:pt x="1" y="10297"/>
                    <a:pt x="82" y="10790"/>
                  </a:cubicBezTo>
                  <a:cubicBezTo>
                    <a:pt x="164" y="11278"/>
                    <a:pt x="626" y="11676"/>
                    <a:pt x="1124" y="11687"/>
                  </a:cubicBezTo>
                  <a:cubicBezTo>
                    <a:pt x="916" y="11937"/>
                    <a:pt x="1095" y="12391"/>
                    <a:pt x="1417" y="12431"/>
                  </a:cubicBezTo>
                  <a:cubicBezTo>
                    <a:pt x="1494" y="12441"/>
                    <a:pt x="1633" y="12441"/>
                    <a:pt x="1786" y="12446"/>
                  </a:cubicBezTo>
                  <a:cubicBezTo>
                    <a:pt x="2285" y="12470"/>
                    <a:pt x="2989" y="12563"/>
                    <a:pt x="2667" y="13243"/>
                  </a:cubicBezTo>
                  <a:cubicBezTo>
                    <a:pt x="2604" y="13370"/>
                    <a:pt x="2440" y="13475"/>
                    <a:pt x="2480" y="13615"/>
                  </a:cubicBezTo>
                  <a:cubicBezTo>
                    <a:pt x="2522" y="13773"/>
                    <a:pt x="2791" y="13779"/>
                    <a:pt x="2818" y="13942"/>
                  </a:cubicBezTo>
                  <a:cubicBezTo>
                    <a:pt x="2839" y="14063"/>
                    <a:pt x="2699" y="14143"/>
                    <a:pt x="2586" y="14185"/>
                  </a:cubicBezTo>
                  <a:cubicBezTo>
                    <a:pt x="2810" y="14145"/>
                    <a:pt x="3034" y="14103"/>
                    <a:pt x="3258" y="14063"/>
                  </a:cubicBezTo>
                  <a:cubicBezTo>
                    <a:pt x="3105" y="13902"/>
                    <a:pt x="3142" y="13604"/>
                    <a:pt x="3329" y="13486"/>
                  </a:cubicBezTo>
                  <a:cubicBezTo>
                    <a:pt x="3696" y="13259"/>
                    <a:pt x="4202" y="12869"/>
                    <a:pt x="4131" y="12359"/>
                  </a:cubicBezTo>
                  <a:cubicBezTo>
                    <a:pt x="4114" y="12238"/>
                    <a:pt x="4016" y="12101"/>
                    <a:pt x="3908" y="12101"/>
                  </a:cubicBezTo>
                  <a:cubicBezTo>
                    <a:pt x="3888" y="12101"/>
                    <a:pt x="3867" y="12106"/>
                    <a:pt x="3846" y="12117"/>
                  </a:cubicBezTo>
                  <a:cubicBezTo>
                    <a:pt x="3997" y="11995"/>
                    <a:pt x="3925" y="11740"/>
                    <a:pt x="3775" y="11621"/>
                  </a:cubicBezTo>
                  <a:cubicBezTo>
                    <a:pt x="3681" y="11547"/>
                    <a:pt x="3562" y="11510"/>
                    <a:pt x="3442" y="11510"/>
                  </a:cubicBezTo>
                  <a:cubicBezTo>
                    <a:pt x="3373" y="11510"/>
                    <a:pt x="3304" y="11522"/>
                    <a:pt x="3240" y="11547"/>
                  </a:cubicBezTo>
                  <a:cubicBezTo>
                    <a:pt x="3066" y="11621"/>
                    <a:pt x="2934" y="11784"/>
                    <a:pt x="2907" y="11972"/>
                  </a:cubicBezTo>
                  <a:cubicBezTo>
                    <a:pt x="2836" y="11819"/>
                    <a:pt x="2762" y="11660"/>
                    <a:pt x="2691" y="11505"/>
                  </a:cubicBezTo>
                  <a:cubicBezTo>
                    <a:pt x="2928" y="11415"/>
                    <a:pt x="2989" y="11046"/>
                    <a:pt x="2797" y="10882"/>
                  </a:cubicBezTo>
                  <a:lnTo>
                    <a:pt x="2797" y="10882"/>
                  </a:lnTo>
                  <a:cubicBezTo>
                    <a:pt x="2849" y="10893"/>
                    <a:pt x="2902" y="10898"/>
                    <a:pt x="2955" y="10898"/>
                  </a:cubicBezTo>
                  <a:cubicBezTo>
                    <a:pt x="3160" y="10898"/>
                    <a:pt x="3365" y="10820"/>
                    <a:pt x="3514" y="10679"/>
                  </a:cubicBezTo>
                  <a:cubicBezTo>
                    <a:pt x="3846" y="10371"/>
                    <a:pt x="3672" y="9885"/>
                    <a:pt x="4121" y="9661"/>
                  </a:cubicBezTo>
                  <a:cubicBezTo>
                    <a:pt x="4379" y="9529"/>
                    <a:pt x="4683" y="9519"/>
                    <a:pt x="4954" y="9424"/>
                  </a:cubicBezTo>
                  <a:cubicBezTo>
                    <a:pt x="5424" y="9260"/>
                    <a:pt x="5796" y="8780"/>
                    <a:pt x="5724" y="8289"/>
                  </a:cubicBezTo>
                  <a:cubicBezTo>
                    <a:pt x="5666" y="7920"/>
                    <a:pt x="5381" y="7561"/>
                    <a:pt x="5521" y="7216"/>
                  </a:cubicBezTo>
                  <a:cubicBezTo>
                    <a:pt x="5637" y="6939"/>
                    <a:pt x="5967" y="6836"/>
                    <a:pt x="6220" y="6678"/>
                  </a:cubicBezTo>
                  <a:cubicBezTo>
                    <a:pt x="6476" y="6520"/>
                    <a:pt x="6669" y="6129"/>
                    <a:pt x="6439" y="5942"/>
                  </a:cubicBezTo>
                  <a:lnTo>
                    <a:pt x="6439" y="5942"/>
                  </a:lnTo>
                  <a:cubicBezTo>
                    <a:pt x="6466" y="5944"/>
                    <a:pt x="6494" y="5945"/>
                    <a:pt x="6521" y="5945"/>
                  </a:cubicBezTo>
                  <a:cubicBezTo>
                    <a:pt x="7174" y="5945"/>
                    <a:pt x="7781" y="5347"/>
                    <a:pt x="7763" y="4689"/>
                  </a:cubicBezTo>
                  <a:lnTo>
                    <a:pt x="7763" y="4689"/>
                  </a:lnTo>
                  <a:cubicBezTo>
                    <a:pt x="7947" y="4823"/>
                    <a:pt x="8211" y="4891"/>
                    <a:pt x="8482" y="4891"/>
                  </a:cubicBezTo>
                  <a:cubicBezTo>
                    <a:pt x="9027" y="4891"/>
                    <a:pt x="9601" y="4616"/>
                    <a:pt x="9615" y="4043"/>
                  </a:cubicBezTo>
                  <a:lnTo>
                    <a:pt x="9615" y="4043"/>
                  </a:lnTo>
                  <a:cubicBezTo>
                    <a:pt x="9608" y="4361"/>
                    <a:pt x="9795" y="4676"/>
                    <a:pt x="10079" y="4821"/>
                  </a:cubicBezTo>
                  <a:cubicBezTo>
                    <a:pt x="10199" y="4884"/>
                    <a:pt x="10335" y="4915"/>
                    <a:pt x="10471" y="4915"/>
                  </a:cubicBezTo>
                  <a:cubicBezTo>
                    <a:pt x="10654" y="4915"/>
                    <a:pt x="10838" y="4859"/>
                    <a:pt x="10987" y="4750"/>
                  </a:cubicBezTo>
                  <a:cubicBezTo>
                    <a:pt x="11075" y="4770"/>
                    <a:pt x="11166" y="4779"/>
                    <a:pt x="11256" y="4779"/>
                  </a:cubicBezTo>
                  <a:cubicBezTo>
                    <a:pt x="11584" y="4779"/>
                    <a:pt x="11912" y="4652"/>
                    <a:pt x="12147" y="4423"/>
                  </a:cubicBezTo>
                  <a:cubicBezTo>
                    <a:pt x="12451" y="4132"/>
                    <a:pt x="12588" y="3684"/>
                    <a:pt x="12506" y="3273"/>
                  </a:cubicBezTo>
                  <a:cubicBezTo>
                    <a:pt x="12730" y="3167"/>
                    <a:pt x="12957" y="3043"/>
                    <a:pt x="13118" y="2853"/>
                  </a:cubicBezTo>
                  <a:cubicBezTo>
                    <a:pt x="13284" y="2661"/>
                    <a:pt x="13374" y="2392"/>
                    <a:pt x="13287" y="2157"/>
                  </a:cubicBezTo>
                  <a:cubicBezTo>
                    <a:pt x="13223" y="1975"/>
                    <a:pt x="13033" y="1839"/>
                    <a:pt x="12846" y="1839"/>
                  </a:cubicBezTo>
                  <a:cubicBezTo>
                    <a:pt x="12792" y="1839"/>
                    <a:pt x="12738" y="1850"/>
                    <a:pt x="12688" y="1875"/>
                  </a:cubicBezTo>
                  <a:cubicBezTo>
                    <a:pt x="12833" y="1500"/>
                    <a:pt x="12535" y="1033"/>
                    <a:pt x="12137" y="1004"/>
                  </a:cubicBezTo>
                  <a:cubicBezTo>
                    <a:pt x="12295" y="849"/>
                    <a:pt x="12242" y="561"/>
                    <a:pt x="12087" y="405"/>
                  </a:cubicBezTo>
                  <a:cubicBezTo>
                    <a:pt x="11931" y="252"/>
                    <a:pt x="11704" y="186"/>
                    <a:pt x="11490" y="128"/>
                  </a:cubicBezTo>
                  <a:cubicBezTo>
                    <a:pt x="11248" y="65"/>
                    <a:pt x="10999" y="1"/>
                    <a:pt x="10751" y="1"/>
                  </a:cubicBez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4" name="Google Shape;2878;p42"/>
            <p:cNvSpPr/>
            <p:nvPr/>
          </p:nvSpPr>
          <p:spPr>
            <a:xfrm flipH="1">
              <a:off x="-293040" y="2115720"/>
              <a:ext cx="1247400" cy="1237680"/>
            </a:xfrm>
            <a:custGeom>
              <a:avLst/>
              <a:gdLst/>
              <a:ahLst/>
              <a:rect l="l" t="t" r="r" b="b"/>
              <a:pathLst>
                <a:path w="11779" h="11689">
                  <a:moveTo>
                    <a:pt x="10786" y="0"/>
                  </a:moveTo>
                  <a:cubicBezTo>
                    <a:pt x="10277" y="0"/>
                    <a:pt x="9715" y="297"/>
                    <a:pt x="9713" y="916"/>
                  </a:cubicBezTo>
                  <a:cubicBezTo>
                    <a:pt x="9707" y="990"/>
                    <a:pt x="9715" y="1061"/>
                    <a:pt x="9678" y="1122"/>
                  </a:cubicBezTo>
                  <a:cubicBezTo>
                    <a:pt x="9644" y="1174"/>
                    <a:pt x="9585" y="1197"/>
                    <a:pt x="9522" y="1197"/>
                  </a:cubicBezTo>
                  <a:cubicBezTo>
                    <a:pt x="9468" y="1197"/>
                    <a:pt x="9411" y="1180"/>
                    <a:pt x="9364" y="1151"/>
                  </a:cubicBezTo>
                  <a:cubicBezTo>
                    <a:pt x="9269" y="1088"/>
                    <a:pt x="9201" y="990"/>
                    <a:pt x="9111" y="913"/>
                  </a:cubicBezTo>
                  <a:cubicBezTo>
                    <a:pt x="9006" y="824"/>
                    <a:pt x="8870" y="782"/>
                    <a:pt x="8733" y="782"/>
                  </a:cubicBezTo>
                  <a:cubicBezTo>
                    <a:pt x="8514" y="782"/>
                    <a:pt x="8292" y="889"/>
                    <a:pt x="8185" y="1082"/>
                  </a:cubicBezTo>
                  <a:cubicBezTo>
                    <a:pt x="8120" y="1006"/>
                    <a:pt x="8018" y="963"/>
                    <a:pt x="7916" y="963"/>
                  </a:cubicBezTo>
                  <a:cubicBezTo>
                    <a:pt x="7870" y="963"/>
                    <a:pt x="7824" y="972"/>
                    <a:pt x="7782" y="990"/>
                  </a:cubicBezTo>
                  <a:cubicBezTo>
                    <a:pt x="7647" y="1045"/>
                    <a:pt x="7555" y="1193"/>
                    <a:pt x="7568" y="1341"/>
                  </a:cubicBezTo>
                  <a:cubicBezTo>
                    <a:pt x="7519" y="931"/>
                    <a:pt x="7273" y="773"/>
                    <a:pt x="6992" y="773"/>
                  </a:cubicBezTo>
                  <a:cubicBezTo>
                    <a:pt x="6673" y="773"/>
                    <a:pt x="6307" y="976"/>
                    <a:pt x="6131" y="1246"/>
                  </a:cubicBezTo>
                  <a:cubicBezTo>
                    <a:pt x="5914" y="1575"/>
                    <a:pt x="5775" y="2066"/>
                    <a:pt x="6075" y="2322"/>
                  </a:cubicBezTo>
                  <a:cubicBezTo>
                    <a:pt x="6068" y="2321"/>
                    <a:pt x="6062" y="2321"/>
                    <a:pt x="6055" y="2321"/>
                  </a:cubicBezTo>
                  <a:cubicBezTo>
                    <a:pt x="5818" y="2321"/>
                    <a:pt x="5830" y="2741"/>
                    <a:pt x="5640" y="2908"/>
                  </a:cubicBezTo>
                  <a:cubicBezTo>
                    <a:pt x="5577" y="2963"/>
                    <a:pt x="5492" y="2987"/>
                    <a:pt x="5413" y="3010"/>
                  </a:cubicBezTo>
                  <a:cubicBezTo>
                    <a:pt x="5197" y="3068"/>
                    <a:pt x="4981" y="3129"/>
                    <a:pt x="4762" y="3187"/>
                  </a:cubicBezTo>
                  <a:cubicBezTo>
                    <a:pt x="4692" y="3133"/>
                    <a:pt x="4608" y="3110"/>
                    <a:pt x="4522" y="3110"/>
                  </a:cubicBezTo>
                  <a:cubicBezTo>
                    <a:pt x="4396" y="3110"/>
                    <a:pt x="4266" y="3160"/>
                    <a:pt x="4166" y="3240"/>
                  </a:cubicBezTo>
                  <a:cubicBezTo>
                    <a:pt x="3997" y="3377"/>
                    <a:pt x="3899" y="3577"/>
                    <a:pt x="3807" y="3773"/>
                  </a:cubicBezTo>
                  <a:cubicBezTo>
                    <a:pt x="3635" y="4123"/>
                    <a:pt x="3522" y="4659"/>
                    <a:pt x="3883" y="4817"/>
                  </a:cubicBezTo>
                  <a:cubicBezTo>
                    <a:pt x="3440" y="4857"/>
                    <a:pt x="3055" y="5184"/>
                    <a:pt x="2886" y="5585"/>
                  </a:cubicBezTo>
                  <a:cubicBezTo>
                    <a:pt x="2810" y="5759"/>
                    <a:pt x="2860" y="6062"/>
                    <a:pt x="2762" y="6207"/>
                  </a:cubicBezTo>
                  <a:cubicBezTo>
                    <a:pt x="2659" y="6358"/>
                    <a:pt x="2398" y="6371"/>
                    <a:pt x="2256" y="6492"/>
                  </a:cubicBezTo>
                  <a:cubicBezTo>
                    <a:pt x="1984" y="6730"/>
                    <a:pt x="1879" y="7149"/>
                    <a:pt x="2005" y="7489"/>
                  </a:cubicBezTo>
                  <a:cubicBezTo>
                    <a:pt x="1957" y="7475"/>
                    <a:pt x="1909" y="7469"/>
                    <a:pt x="1860" y="7469"/>
                  </a:cubicBezTo>
                  <a:cubicBezTo>
                    <a:pt x="1528" y="7469"/>
                    <a:pt x="1203" y="7771"/>
                    <a:pt x="1219" y="8112"/>
                  </a:cubicBezTo>
                  <a:cubicBezTo>
                    <a:pt x="1059" y="8032"/>
                    <a:pt x="816" y="7943"/>
                    <a:pt x="595" y="7943"/>
                  </a:cubicBezTo>
                  <a:cubicBezTo>
                    <a:pt x="463" y="7943"/>
                    <a:pt x="339" y="7974"/>
                    <a:pt x="243" y="8059"/>
                  </a:cubicBezTo>
                  <a:cubicBezTo>
                    <a:pt x="73" y="8207"/>
                    <a:pt x="157" y="8661"/>
                    <a:pt x="229" y="8661"/>
                  </a:cubicBezTo>
                  <a:cubicBezTo>
                    <a:pt x="234" y="8661"/>
                    <a:pt x="239" y="8659"/>
                    <a:pt x="243" y="8655"/>
                  </a:cubicBezTo>
                  <a:lnTo>
                    <a:pt x="243" y="8655"/>
                  </a:lnTo>
                  <a:cubicBezTo>
                    <a:pt x="67" y="8821"/>
                    <a:pt x="1" y="9098"/>
                    <a:pt x="90" y="9322"/>
                  </a:cubicBezTo>
                  <a:cubicBezTo>
                    <a:pt x="180" y="9547"/>
                    <a:pt x="415" y="9707"/>
                    <a:pt x="655" y="9707"/>
                  </a:cubicBezTo>
                  <a:cubicBezTo>
                    <a:pt x="615" y="9707"/>
                    <a:pt x="689" y="9892"/>
                    <a:pt x="842" y="10021"/>
                  </a:cubicBezTo>
                  <a:cubicBezTo>
                    <a:pt x="921" y="10090"/>
                    <a:pt x="1022" y="10141"/>
                    <a:pt x="1135" y="10141"/>
                  </a:cubicBezTo>
                  <a:cubicBezTo>
                    <a:pt x="1157" y="10141"/>
                    <a:pt x="1180" y="10139"/>
                    <a:pt x="1203" y="10135"/>
                  </a:cubicBezTo>
                  <a:cubicBezTo>
                    <a:pt x="1454" y="10100"/>
                    <a:pt x="1660" y="9876"/>
                    <a:pt x="1900" y="9845"/>
                  </a:cubicBezTo>
                  <a:lnTo>
                    <a:pt x="1900" y="9845"/>
                  </a:lnTo>
                  <a:cubicBezTo>
                    <a:pt x="1847" y="10042"/>
                    <a:pt x="1915" y="10355"/>
                    <a:pt x="2167" y="10355"/>
                  </a:cubicBezTo>
                  <a:cubicBezTo>
                    <a:pt x="2178" y="10355"/>
                    <a:pt x="2189" y="10355"/>
                    <a:pt x="2200" y="10354"/>
                  </a:cubicBezTo>
                  <a:lnTo>
                    <a:pt x="2200" y="10354"/>
                  </a:lnTo>
                  <a:cubicBezTo>
                    <a:pt x="2053" y="10457"/>
                    <a:pt x="1979" y="10662"/>
                    <a:pt x="2037" y="10839"/>
                  </a:cubicBezTo>
                  <a:cubicBezTo>
                    <a:pt x="2092" y="11013"/>
                    <a:pt x="1172" y="11343"/>
                    <a:pt x="1768" y="11688"/>
                  </a:cubicBezTo>
                  <a:cubicBezTo>
                    <a:pt x="2105" y="11237"/>
                    <a:pt x="2973" y="10834"/>
                    <a:pt x="2878" y="10164"/>
                  </a:cubicBezTo>
                  <a:cubicBezTo>
                    <a:pt x="2863" y="10042"/>
                    <a:pt x="2766" y="9908"/>
                    <a:pt x="2659" y="9908"/>
                  </a:cubicBezTo>
                  <a:cubicBezTo>
                    <a:pt x="2638" y="9908"/>
                    <a:pt x="2617" y="9913"/>
                    <a:pt x="2596" y="9924"/>
                  </a:cubicBezTo>
                  <a:cubicBezTo>
                    <a:pt x="2744" y="9802"/>
                    <a:pt x="2675" y="9547"/>
                    <a:pt x="2522" y="9425"/>
                  </a:cubicBezTo>
                  <a:cubicBezTo>
                    <a:pt x="2429" y="9353"/>
                    <a:pt x="2310" y="9316"/>
                    <a:pt x="2191" y="9316"/>
                  </a:cubicBezTo>
                  <a:cubicBezTo>
                    <a:pt x="2122" y="9316"/>
                    <a:pt x="2053" y="9329"/>
                    <a:pt x="1989" y="9354"/>
                  </a:cubicBezTo>
                  <a:cubicBezTo>
                    <a:pt x="1815" y="9425"/>
                    <a:pt x="1683" y="9591"/>
                    <a:pt x="1657" y="9779"/>
                  </a:cubicBezTo>
                  <a:cubicBezTo>
                    <a:pt x="1583" y="9623"/>
                    <a:pt x="1512" y="9465"/>
                    <a:pt x="1438" y="9312"/>
                  </a:cubicBezTo>
                  <a:cubicBezTo>
                    <a:pt x="1676" y="9222"/>
                    <a:pt x="1739" y="8853"/>
                    <a:pt x="1544" y="8687"/>
                  </a:cubicBezTo>
                  <a:lnTo>
                    <a:pt x="1544" y="8687"/>
                  </a:lnTo>
                  <a:cubicBezTo>
                    <a:pt x="1596" y="8698"/>
                    <a:pt x="1649" y="8703"/>
                    <a:pt x="1702" y="8703"/>
                  </a:cubicBezTo>
                  <a:cubicBezTo>
                    <a:pt x="1907" y="8703"/>
                    <a:pt x="2113" y="8624"/>
                    <a:pt x="2264" y="8486"/>
                  </a:cubicBezTo>
                  <a:cubicBezTo>
                    <a:pt x="2596" y="8178"/>
                    <a:pt x="2422" y="7692"/>
                    <a:pt x="2870" y="7468"/>
                  </a:cubicBezTo>
                  <a:cubicBezTo>
                    <a:pt x="3126" y="7336"/>
                    <a:pt x="3430" y="7326"/>
                    <a:pt x="3704" y="7231"/>
                  </a:cubicBezTo>
                  <a:cubicBezTo>
                    <a:pt x="4171" y="7065"/>
                    <a:pt x="4545" y="6587"/>
                    <a:pt x="4471" y="6096"/>
                  </a:cubicBezTo>
                  <a:cubicBezTo>
                    <a:pt x="4416" y="5727"/>
                    <a:pt x="4129" y="5368"/>
                    <a:pt x="4271" y="5020"/>
                  </a:cubicBezTo>
                  <a:cubicBezTo>
                    <a:pt x="4387" y="4743"/>
                    <a:pt x="4717" y="4643"/>
                    <a:pt x="4970" y="4485"/>
                  </a:cubicBezTo>
                  <a:cubicBezTo>
                    <a:pt x="5223" y="4327"/>
                    <a:pt x="5418" y="3936"/>
                    <a:pt x="5186" y="3749"/>
                  </a:cubicBezTo>
                  <a:lnTo>
                    <a:pt x="5186" y="3749"/>
                  </a:lnTo>
                  <a:cubicBezTo>
                    <a:pt x="5214" y="3751"/>
                    <a:pt x="5241" y="3752"/>
                    <a:pt x="5268" y="3752"/>
                  </a:cubicBezTo>
                  <a:cubicBezTo>
                    <a:pt x="5921" y="3752"/>
                    <a:pt x="6528" y="3154"/>
                    <a:pt x="6513" y="2496"/>
                  </a:cubicBezTo>
                  <a:lnTo>
                    <a:pt x="6513" y="2496"/>
                  </a:lnTo>
                  <a:cubicBezTo>
                    <a:pt x="6697" y="2629"/>
                    <a:pt x="6961" y="2697"/>
                    <a:pt x="7232" y="2697"/>
                  </a:cubicBezTo>
                  <a:cubicBezTo>
                    <a:pt x="7777" y="2697"/>
                    <a:pt x="8352" y="2422"/>
                    <a:pt x="8362" y="1847"/>
                  </a:cubicBezTo>
                  <a:lnTo>
                    <a:pt x="8362" y="1847"/>
                  </a:lnTo>
                  <a:cubicBezTo>
                    <a:pt x="8357" y="2166"/>
                    <a:pt x="8544" y="2483"/>
                    <a:pt x="8826" y="2628"/>
                  </a:cubicBezTo>
                  <a:cubicBezTo>
                    <a:pt x="8947" y="2691"/>
                    <a:pt x="9083" y="2721"/>
                    <a:pt x="9219" y="2721"/>
                  </a:cubicBezTo>
                  <a:cubicBezTo>
                    <a:pt x="9403" y="2721"/>
                    <a:pt x="9586" y="2665"/>
                    <a:pt x="9734" y="2554"/>
                  </a:cubicBezTo>
                  <a:cubicBezTo>
                    <a:pt x="9823" y="2574"/>
                    <a:pt x="9915" y="2584"/>
                    <a:pt x="10006" y="2584"/>
                  </a:cubicBezTo>
                  <a:cubicBezTo>
                    <a:pt x="10333" y="2584"/>
                    <a:pt x="10659" y="2458"/>
                    <a:pt x="10894" y="2230"/>
                  </a:cubicBezTo>
                  <a:cubicBezTo>
                    <a:pt x="11060" y="2071"/>
                    <a:pt x="11169" y="1868"/>
                    <a:pt x="11232" y="1652"/>
                  </a:cubicBezTo>
                  <a:cubicBezTo>
                    <a:pt x="11264" y="1544"/>
                    <a:pt x="11232" y="1364"/>
                    <a:pt x="11274" y="1270"/>
                  </a:cubicBezTo>
                  <a:cubicBezTo>
                    <a:pt x="11330" y="1138"/>
                    <a:pt x="11480" y="1032"/>
                    <a:pt x="11525" y="919"/>
                  </a:cubicBezTo>
                  <a:cubicBezTo>
                    <a:pt x="11779" y="315"/>
                    <a:pt x="11310" y="0"/>
                    <a:pt x="10786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394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35" name="Google Shape;2879;p42"/>
          <p:cNvGrpSpPr/>
          <p:nvPr/>
        </p:nvGrpSpPr>
        <p:grpSpPr>
          <a:xfrm>
            <a:off x="2665080" y="4140000"/>
            <a:ext cx="821160" cy="209520"/>
            <a:chOff x="2665080" y="4140000"/>
            <a:chExt cx="821160" cy="209520"/>
          </a:xfrm>
        </p:grpSpPr>
        <p:sp>
          <p:nvSpPr>
            <p:cNvPr id="1636" name="Google Shape;2880;p42"/>
            <p:cNvSpPr/>
            <p:nvPr/>
          </p:nvSpPr>
          <p:spPr>
            <a:xfrm>
              <a:off x="275544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7" name="Google Shape;2881;p42"/>
            <p:cNvSpPr/>
            <p:nvPr/>
          </p:nvSpPr>
          <p:spPr>
            <a:xfrm>
              <a:off x="2858400" y="4140000"/>
              <a:ext cx="11880" cy="209520"/>
            </a:xfrm>
            <a:custGeom>
              <a:avLst/>
              <a:gdLst/>
              <a:ahLst/>
              <a:rect l="l" t="t" r="r" b="b"/>
              <a:pathLst>
                <a:path w="180" h="3059">
                  <a:moveTo>
                    <a:pt x="179" y="93"/>
                  </a:moveTo>
                  <a:lnTo>
                    <a:pt x="179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37" y="6"/>
                    <a:pt x="92" y="6"/>
                  </a:cubicBezTo>
                  <a:cubicBezTo>
                    <a:pt x="140" y="1"/>
                    <a:pt x="179" y="41"/>
                    <a:pt x="179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8" name="Google Shape;2882;p42"/>
            <p:cNvSpPr/>
            <p:nvPr/>
          </p:nvSpPr>
          <p:spPr>
            <a:xfrm>
              <a:off x="296064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9" name="Google Shape;2883;p42"/>
            <p:cNvSpPr/>
            <p:nvPr/>
          </p:nvSpPr>
          <p:spPr>
            <a:xfrm>
              <a:off x="306324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0" name="Google Shape;2884;p42"/>
            <p:cNvSpPr/>
            <p:nvPr/>
          </p:nvSpPr>
          <p:spPr>
            <a:xfrm>
              <a:off x="31662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1" name="Google Shape;2885;p42"/>
            <p:cNvSpPr/>
            <p:nvPr/>
          </p:nvSpPr>
          <p:spPr>
            <a:xfrm>
              <a:off x="32688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2" name="Google Shape;2886;p42"/>
            <p:cNvSpPr/>
            <p:nvPr/>
          </p:nvSpPr>
          <p:spPr>
            <a:xfrm>
              <a:off x="33714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3" name="Google Shape;2887;p42"/>
            <p:cNvSpPr/>
            <p:nvPr/>
          </p:nvSpPr>
          <p:spPr>
            <a:xfrm>
              <a:off x="34740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4" name="Google Shape;2888;p42"/>
            <p:cNvSpPr/>
            <p:nvPr/>
          </p:nvSpPr>
          <p:spPr>
            <a:xfrm>
              <a:off x="2665080" y="415908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0"/>
                  </a:moveTo>
                  <a:lnTo>
                    <a:pt x="11788" y="0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5" name="Google Shape;2889;p42"/>
            <p:cNvSpPr/>
            <p:nvPr/>
          </p:nvSpPr>
          <p:spPr>
            <a:xfrm>
              <a:off x="2665080" y="419868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1"/>
                  </a:moveTo>
                  <a:lnTo>
                    <a:pt x="11788" y="1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6" name="Google Shape;2890;p42"/>
            <p:cNvSpPr/>
            <p:nvPr/>
          </p:nvSpPr>
          <p:spPr>
            <a:xfrm>
              <a:off x="2665080" y="423864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7" name="Google Shape;2891;p42"/>
            <p:cNvSpPr/>
            <p:nvPr/>
          </p:nvSpPr>
          <p:spPr>
            <a:xfrm>
              <a:off x="2665080" y="427824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8" name="Google Shape;2892;p42"/>
            <p:cNvSpPr/>
            <p:nvPr/>
          </p:nvSpPr>
          <p:spPr>
            <a:xfrm>
              <a:off x="2665080" y="431820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9" name="Google Shape;2893;p42"/>
            <p:cNvSpPr/>
            <p:nvPr/>
          </p:nvSpPr>
          <p:spPr>
            <a:xfrm>
              <a:off x="266508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50" name="Google Shape;2894;p42"/>
          <p:cNvGrpSpPr/>
          <p:nvPr/>
        </p:nvGrpSpPr>
        <p:grpSpPr>
          <a:xfrm>
            <a:off x="2643480" y="4213080"/>
            <a:ext cx="1979640" cy="929880"/>
            <a:chOff x="2643480" y="4213080"/>
            <a:chExt cx="1979640" cy="929880"/>
          </a:xfrm>
        </p:grpSpPr>
        <p:sp>
          <p:nvSpPr>
            <p:cNvPr id="1651" name="Google Shape;2895;p42"/>
            <p:cNvSpPr/>
            <p:nvPr/>
          </p:nvSpPr>
          <p:spPr>
            <a:xfrm>
              <a:off x="2659320" y="4350960"/>
              <a:ext cx="1949040" cy="792000"/>
            </a:xfrm>
            <a:custGeom>
              <a:avLst/>
              <a:gdLst/>
              <a:ahLst/>
              <a:rect l="l" t="t" r="r" b="b"/>
              <a:pathLst>
                <a:path w="21403" h="8698">
                  <a:moveTo>
                    <a:pt x="1" y="1"/>
                  </a:moveTo>
                  <a:lnTo>
                    <a:pt x="21403" y="1"/>
                  </a:lnTo>
                  <a:lnTo>
                    <a:pt x="21403" y="8697"/>
                  </a:lnTo>
                  <a:lnTo>
                    <a:pt x="1" y="8697"/>
                  </a:ln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2" name="Google Shape;2896;p42"/>
            <p:cNvSpPr/>
            <p:nvPr/>
          </p:nvSpPr>
          <p:spPr>
            <a:xfrm>
              <a:off x="3479400" y="4258080"/>
              <a:ext cx="307440" cy="884880"/>
            </a:xfrm>
            <a:custGeom>
              <a:avLst/>
              <a:gdLst/>
              <a:ahLst/>
              <a:rect l="l" t="t" r="r" b="b"/>
              <a:pathLst>
                <a:path w="3380" h="9721">
                  <a:moveTo>
                    <a:pt x="1" y="0"/>
                  </a:moveTo>
                  <a:lnTo>
                    <a:pt x="3380" y="0"/>
                  </a:lnTo>
                  <a:lnTo>
                    <a:pt x="3380" y="9720"/>
                  </a:lnTo>
                  <a:lnTo>
                    <a:pt x="1" y="9720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3" name="Google Shape;2897;p42"/>
            <p:cNvSpPr/>
            <p:nvPr/>
          </p:nvSpPr>
          <p:spPr>
            <a:xfrm>
              <a:off x="3787200" y="4350960"/>
              <a:ext cx="22320" cy="792000"/>
            </a:xfrm>
            <a:custGeom>
              <a:avLst/>
              <a:gdLst/>
              <a:ahLst/>
              <a:rect l="l" t="t" r="r" b="b"/>
              <a:pathLst>
                <a:path w="249" h="8698">
                  <a:moveTo>
                    <a:pt x="1" y="1"/>
                  </a:moveTo>
                  <a:lnTo>
                    <a:pt x="249" y="1"/>
                  </a:lnTo>
                  <a:lnTo>
                    <a:pt x="249" y="8697"/>
                  </a:lnTo>
                  <a:lnTo>
                    <a:pt x="1" y="8697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4" name="Google Shape;2898;p42"/>
            <p:cNvSpPr/>
            <p:nvPr/>
          </p:nvSpPr>
          <p:spPr>
            <a:xfrm>
              <a:off x="3456720" y="4350960"/>
              <a:ext cx="22320" cy="792000"/>
            </a:xfrm>
            <a:custGeom>
              <a:avLst/>
              <a:gdLst/>
              <a:ahLst/>
              <a:rect l="l" t="t" r="r" b="b"/>
              <a:pathLst>
                <a:path w="249" h="8698">
                  <a:moveTo>
                    <a:pt x="1" y="1"/>
                  </a:moveTo>
                  <a:lnTo>
                    <a:pt x="249" y="1"/>
                  </a:lnTo>
                  <a:lnTo>
                    <a:pt x="249" y="8697"/>
                  </a:lnTo>
                  <a:lnTo>
                    <a:pt x="1" y="8697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5" name="Google Shape;2899;p42"/>
            <p:cNvSpPr/>
            <p:nvPr/>
          </p:nvSpPr>
          <p:spPr>
            <a:xfrm>
              <a:off x="2791080" y="442908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6" name="Google Shape;2900;p42"/>
            <p:cNvSpPr/>
            <p:nvPr/>
          </p:nvSpPr>
          <p:spPr>
            <a:xfrm>
              <a:off x="2784960" y="442332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0" y="0"/>
                  </a:moveTo>
                  <a:lnTo>
                    <a:pt x="2519" y="0"/>
                  </a:lnTo>
                  <a:lnTo>
                    <a:pt x="2519" y="2999"/>
                  </a:lnTo>
                  <a:lnTo>
                    <a:pt x="0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7" name="Google Shape;2901;p42"/>
            <p:cNvSpPr/>
            <p:nvPr/>
          </p:nvSpPr>
          <p:spPr>
            <a:xfrm>
              <a:off x="2802240" y="4443480"/>
              <a:ext cx="88560" cy="231840"/>
            </a:xfrm>
            <a:custGeom>
              <a:avLst/>
              <a:gdLst/>
              <a:ahLst/>
              <a:rect l="l" t="t" r="r" b="b"/>
              <a:pathLst>
                <a:path w="976" h="2549">
                  <a:moveTo>
                    <a:pt x="0" y="0"/>
                  </a:moveTo>
                  <a:lnTo>
                    <a:pt x="976" y="0"/>
                  </a:lnTo>
                  <a:lnTo>
                    <a:pt x="976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8" name="Google Shape;2902;p42"/>
            <p:cNvSpPr/>
            <p:nvPr/>
          </p:nvSpPr>
          <p:spPr>
            <a:xfrm>
              <a:off x="2908080" y="4443480"/>
              <a:ext cx="88200" cy="231840"/>
            </a:xfrm>
            <a:custGeom>
              <a:avLst/>
              <a:gdLst/>
              <a:ahLst/>
              <a:rect l="l" t="t" r="r" b="b"/>
              <a:pathLst>
                <a:path w="974" h="2549">
                  <a:moveTo>
                    <a:pt x="0" y="0"/>
                  </a:moveTo>
                  <a:lnTo>
                    <a:pt x="974" y="0"/>
                  </a:lnTo>
                  <a:lnTo>
                    <a:pt x="974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9" name="Google Shape;2903;p42"/>
            <p:cNvSpPr/>
            <p:nvPr/>
          </p:nvSpPr>
          <p:spPr>
            <a:xfrm>
              <a:off x="3124080" y="442908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0" name="Google Shape;2904;p42"/>
            <p:cNvSpPr/>
            <p:nvPr/>
          </p:nvSpPr>
          <p:spPr>
            <a:xfrm>
              <a:off x="3117960" y="442332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1" name="Google Shape;2905;p42"/>
            <p:cNvSpPr/>
            <p:nvPr/>
          </p:nvSpPr>
          <p:spPr>
            <a:xfrm>
              <a:off x="3135240" y="4443480"/>
              <a:ext cx="88560" cy="231840"/>
            </a:xfrm>
            <a:custGeom>
              <a:avLst/>
              <a:gdLst/>
              <a:ahLst/>
              <a:rect l="l" t="t" r="r" b="b"/>
              <a:pathLst>
                <a:path w="977" h="2549">
                  <a:moveTo>
                    <a:pt x="1" y="0"/>
                  </a:moveTo>
                  <a:lnTo>
                    <a:pt x="977" y="0"/>
                  </a:lnTo>
                  <a:lnTo>
                    <a:pt x="977" y="2548"/>
                  </a:lnTo>
                  <a:lnTo>
                    <a:pt x="1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2" name="Google Shape;2906;p42"/>
            <p:cNvSpPr/>
            <p:nvPr/>
          </p:nvSpPr>
          <p:spPr>
            <a:xfrm>
              <a:off x="3241440" y="4443480"/>
              <a:ext cx="88200" cy="231840"/>
            </a:xfrm>
            <a:custGeom>
              <a:avLst/>
              <a:gdLst/>
              <a:ahLst/>
              <a:rect l="l" t="t" r="r" b="b"/>
              <a:pathLst>
                <a:path w="972" h="2549">
                  <a:moveTo>
                    <a:pt x="0" y="0"/>
                  </a:moveTo>
                  <a:lnTo>
                    <a:pt x="971" y="0"/>
                  </a:lnTo>
                  <a:lnTo>
                    <a:pt x="971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3" name="Google Shape;2907;p42"/>
            <p:cNvSpPr/>
            <p:nvPr/>
          </p:nvSpPr>
          <p:spPr>
            <a:xfrm>
              <a:off x="2643480" y="4350960"/>
              <a:ext cx="835920" cy="38880"/>
            </a:xfrm>
            <a:custGeom>
              <a:avLst/>
              <a:gdLst/>
              <a:ahLst/>
              <a:rect l="l" t="t" r="r" b="b"/>
              <a:pathLst>
                <a:path w="9180" h="429">
                  <a:moveTo>
                    <a:pt x="0" y="1"/>
                  </a:moveTo>
                  <a:lnTo>
                    <a:pt x="9180" y="1"/>
                  </a:lnTo>
                  <a:lnTo>
                    <a:pt x="9180" y="428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4" name="Google Shape;2908;p42"/>
            <p:cNvSpPr/>
            <p:nvPr/>
          </p:nvSpPr>
          <p:spPr>
            <a:xfrm>
              <a:off x="2659320" y="4390200"/>
              <a:ext cx="820080" cy="15120"/>
            </a:xfrm>
            <a:custGeom>
              <a:avLst/>
              <a:gdLst/>
              <a:ahLst/>
              <a:rect l="l" t="t" r="r" b="b"/>
              <a:pathLst>
                <a:path w="9006" h="169">
                  <a:moveTo>
                    <a:pt x="1" y="0"/>
                  </a:moveTo>
                  <a:lnTo>
                    <a:pt x="9006" y="0"/>
                  </a:lnTo>
                  <a:lnTo>
                    <a:pt x="9006" y="169"/>
                  </a:lnTo>
                  <a:lnTo>
                    <a:pt x="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5" name="Google Shape;2909;p42"/>
            <p:cNvSpPr/>
            <p:nvPr/>
          </p:nvSpPr>
          <p:spPr>
            <a:xfrm>
              <a:off x="3787200" y="4350960"/>
              <a:ext cx="835920" cy="38880"/>
            </a:xfrm>
            <a:custGeom>
              <a:avLst/>
              <a:gdLst/>
              <a:ahLst/>
              <a:rect l="l" t="t" r="r" b="b"/>
              <a:pathLst>
                <a:path w="9180" h="429">
                  <a:moveTo>
                    <a:pt x="1" y="1"/>
                  </a:moveTo>
                  <a:lnTo>
                    <a:pt x="9180" y="1"/>
                  </a:lnTo>
                  <a:lnTo>
                    <a:pt x="9180" y="428"/>
                  </a:lnTo>
                  <a:lnTo>
                    <a:pt x="1" y="428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6" name="Google Shape;2910;p42"/>
            <p:cNvSpPr/>
            <p:nvPr/>
          </p:nvSpPr>
          <p:spPr>
            <a:xfrm>
              <a:off x="3787200" y="4390200"/>
              <a:ext cx="820080" cy="15120"/>
            </a:xfrm>
            <a:custGeom>
              <a:avLst/>
              <a:gdLst/>
              <a:ahLst/>
              <a:rect l="l" t="t" r="r" b="b"/>
              <a:pathLst>
                <a:path w="9006" h="169">
                  <a:moveTo>
                    <a:pt x="1" y="0"/>
                  </a:moveTo>
                  <a:lnTo>
                    <a:pt x="9006" y="0"/>
                  </a:lnTo>
                  <a:lnTo>
                    <a:pt x="9006" y="169"/>
                  </a:lnTo>
                  <a:lnTo>
                    <a:pt x="1" y="16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7" name="Google Shape;2911;p42"/>
            <p:cNvSpPr/>
            <p:nvPr/>
          </p:nvSpPr>
          <p:spPr>
            <a:xfrm>
              <a:off x="3918960" y="442908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8" name="Google Shape;2912;p42"/>
            <p:cNvSpPr/>
            <p:nvPr/>
          </p:nvSpPr>
          <p:spPr>
            <a:xfrm>
              <a:off x="3912840" y="442332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9" name="Google Shape;2913;p42"/>
            <p:cNvSpPr/>
            <p:nvPr/>
          </p:nvSpPr>
          <p:spPr>
            <a:xfrm>
              <a:off x="3930120" y="4443480"/>
              <a:ext cx="88560" cy="231840"/>
            </a:xfrm>
            <a:custGeom>
              <a:avLst/>
              <a:gdLst/>
              <a:ahLst/>
              <a:rect l="l" t="t" r="r" b="b"/>
              <a:pathLst>
                <a:path w="976" h="2549">
                  <a:moveTo>
                    <a:pt x="0" y="0"/>
                  </a:moveTo>
                  <a:lnTo>
                    <a:pt x="976" y="0"/>
                  </a:lnTo>
                  <a:lnTo>
                    <a:pt x="976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0" name="Google Shape;2914;p42"/>
            <p:cNvSpPr/>
            <p:nvPr/>
          </p:nvSpPr>
          <p:spPr>
            <a:xfrm>
              <a:off x="4036320" y="4443480"/>
              <a:ext cx="88560" cy="231840"/>
            </a:xfrm>
            <a:custGeom>
              <a:avLst/>
              <a:gdLst/>
              <a:ahLst/>
              <a:rect l="l" t="t" r="r" b="b"/>
              <a:pathLst>
                <a:path w="975" h="2549">
                  <a:moveTo>
                    <a:pt x="1" y="0"/>
                  </a:moveTo>
                  <a:lnTo>
                    <a:pt x="974" y="0"/>
                  </a:lnTo>
                  <a:lnTo>
                    <a:pt x="974" y="2548"/>
                  </a:lnTo>
                  <a:lnTo>
                    <a:pt x="1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1" name="Google Shape;2915;p42"/>
            <p:cNvSpPr/>
            <p:nvPr/>
          </p:nvSpPr>
          <p:spPr>
            <a:xfrm>
              <a:off x="4252320" y="442908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0" y="0"/>
                  </a:moveTo>
                  <a:lnTo>
                    <a:pt x="2519" y="0"/>
                  </a:lnTo>
                  <a:lnTo>
                    <a:pt x="2519" y="2999"/>
                  </a:lnTo>
                  <a:lnTo>
                    <a:pt x="0" y="2999"/>
                  </a:lnTo>
                  <a:close/>
                </a:path>
              </a:pathLst>
            </a:custGeom>
            <a:solidFill>
              <a:srgbClr val="20124d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2" name="Google Shape;2916;p42"/>
            <p:cNvSpPr/>
            <p:nvPr/>
          </p:nvSpPr>
          <p:spPr>
            <a:xfrm>
              <a:off x="4245840" y="4423320"/>
              <a:ext cx="229320" cy="272880"/>
            </a:xfrm>
            <a:custGeom>
              <a:avLst/>
              <a:gdLst/>
              <a:ahLst/>
              <a:rect l="l" t="t" r="r" b="b"/>
              <a:pathLst>
                <a:path w="2520" h="3000">
                  <a:moveTo>
                    <a:pt x="1" y="0"/>
                  </a:moveTo>
                  <a:lnTo>
                    <a:pt x="2520" y="0"/>
                  </a:lnTo>
                  <a:lnTo>
                    <a:pt x="2520" y="2999"/>
                  </a:lnTo>
                  <a:lnTo>
                    <a:pt x="1" y="2999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3" name="Google Shape;2917;p42"/>
            <p:cNvSpPr/>
            <p:nvPr/>
          </p:nvSpPr>
          <p:spPr>
            <a:xfrm>
              <a:off x="4263480" y="4443480"/>
              <a:ext cx="88560" cy="231840"/>
            </a:xfrm>
            <a:custGeom>
              <a:avLst/>
              <a:gdLst/>
              <a:ahLst/>
              <a:rect l="l" t="t" r="r" b="b"/>
              <a:pathLst>
                <a:path w="977" h="2549">
                  <a:moveTo>
                    <a:pt x="0" y="0"/>
                  </a:moveTo>
                  <a:lnTo>
                    <a:pt x="976" y="0"/>
                  </a:lnTo>
                  <a:lnTo>
                    <a:pt x="976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4" name="Google Shape;2918;p42"/>
            <p:cNvSpPr/>
            <p:nvPr/>
          </p:nvSpPr>
          <p:spPr>
            <a:xfrm>
              <a:off x="4369680" y="4443480"/>
              <a:ext cx="88200" cy="231840"/>
            </a:xfrm>
            <a:custGeom>
              <a:avLst/>
              <a:gdLst/>
              <a:ahLst/>
              <a:rect l="l" t="t" r="r" b="b"/>
              <a:pathLst>
                <a:path w="974" h="2549">
                  <a:moveTo>
                    <a:pt x="0" y="0"/>
                  </a:moveTo>
                  <a:lnTo>
                    <a:pt x="974" y="0"/>
                  </a:lnTo>
                  <a:lnTo>
                    <a:pt x="974" y="2548"/>
                  </a:lnTo>
                  <a:lnTo>
                    <a:pt x="0" y="2548"/>
                  </a:lnTo>
                  <a:close/>
                </a:path>
              </a:pathLst>
            </a:custGeom>
            <a:gradFill rotWithShape="0">
              <a:gsLst>
                <a:gs pos="0">
                  <a:srgbClr val="f3f3f3"/>
                </a:gs>
                <a:gs pos="100000">
                  <a:srgbClr val="ffffff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5" name="Google Shape;2919;p42"/>
            <p:cNvSpPr/>
            <p:nvPr/>
          </p:nvSpPr>
          <p:spPr>
            <a:xfrm>
              <a:off x="3124080" y="4848120"/>
              <a:ext cx="229320" cy="65880"/>
            </a:xfrm>
            <a:custGeom>
              <a:avLst/>
              <a:gdLst/>
              <a:ahLst/>
              <a:rect l="l" t="t" r="r" b="b"/>
              <a:pathLst>
                <a:path w="2520" h="729">
                  <a:moveTo>
                    <a:pt x="2493" y="728"/>
                  </a:moveTo>
                  <a:lnTo>
                    <a:pt x="27" y="728"/>
                  </a:lnTo>
                  <a:cubicBezTo>
                    <a:pt x="14" y="728"/>
                    <a:pt x="1" y="715"/>
                    <a:pt x="1" y="702"/>
                  </a:cubicBezTo>
                  <a:lnTo>
                    <a:pt x="1" y="27"/>
                  </a:lnTo>
                  <a:cubicBezTo>
                    <a:pt x="1" y="13"/>
                    <a:pt x="14" y="0"/>
                    <a:pt x="27" y="0"/>
                  </a:cubicBezTo>
                  <a:lnTo>
                    <a:pt x="2493" y="0"/>
                  </a:lnTo>
                  <a:cubicBezTo>
                    <a:pt x="2506" y="0"/>
                    <a:pt x="2520" y="13"/>
                    <a:pt x="2520" y="27"/>
                  </a:cubicBezTo>
                  <a:lnTo>
                    <a:pt x="2520" y="702"/>
                  </a:lnTo>
                  <a:cubicBezTo>
                    <a:pt x="2520" y="718"/>
                    <a:pt x="2509" y="728"/>
                    <a:pt x="2493" y="728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6" name="Google Shape;2920;p42"/>
            <p:cNvSpPr/>
            <p:nvPr/>
          </p:nvSpPr>
          <p:spPr>
            <a:xfrm>
              <a:off x="3124080" y="5012280"/>
              <a:ext cx="229320" cy="66240"/>
            </a:xfrm>
            <a:custGeom>
              <a:avLst/>
              <a:gdLst/>
              <a:ahLst/>
              <a:rect l="l" t="t" r="r" b="b"/>
              <a:pathLst>
                <a:path w="2520" h="732">
                  <a:moveTo>
                    <a:pt x="2493" y="731"/>
                  </a:moveTo>
                  <a:lnTo>
                    <a:pt x="27" y="731"/>
                  </a:lnTo>
                  <a:cubicBezTo>
                    <a:pt x="14" y="731"/>
                    <a:pt x="1" y="718"/>
                    <a:pt x="1" y="705"/>
                  </a:cubicBezTo>
                  <a:lnTo>
                    <a:pt x="1" y="27"/>
                  </a:lnTo>
                  <a:cubicBezTo>
                    <a:pt x="1" y="14"/>
                    <a:pt x="14" y="1"/>
                    <a:pt x="27" y="1"/>
                  </a:cubicBezTo>
                  <a:lnTo>
                    <a:pt x="2493" y="1"/>
                  </a:lnTo>
                  <a:cubicBezTo>
                    <a:pt x="2506" y="1"/>
                    <a:pt x="2520" y="14"/>
                    <a:pt x="2520" y="27"/>
                  </a:cubicBezTo>
                  <a:lnTo>
                    <a:pt x="2520" y="705"/>
                  </a:lnTo>
                  <a:cubicBezTo>
                    <a:pt x="2520" y="721"/>
                    <a:pt x="2509" y="731"/>
                    <a:pt x="2493" y="731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7" name="Google Shape;2921;p42"/>
            <p:cNvSpPr/>
            <p:nvPr/>
          </p:nvSpPr>
          <p:spPr>
            <a:xfrm>
              <a:off x="3912840" y="4848120"/>
              <a:ext cx="229320" cy="65880"/>
            </a:xfrm>
            <a:custGeom>
              <a:avLst/>
              <a:gdLst/>
              <a:ahLst/>
              <a:rect l="l" t="t" r="r" b="b"/>
              <a:pathLst>
                <a:path w="2520" h="729">
                  <a:moveTo>
                    <a:pt x="2493" y="728"/>
                  </a:moveTo>
                  <a:lnTo>
                    <a:pt x="27" y="728"/>
                  </a:lnTo>
                  <a:cubicBezTo>
                    <a:pt x="14" y="728"/>
                    <a:pt x="1" y="715"/>
                    <a:pt x="1" y="702"/>
                  </a:cubicBezTo>
                  <a:lnTo>
                    <a:pt x="1" y="27"/>
                  </a:lnTo>
                  <a:cubicBezTo>
                    <a:pt x="1" y="13"/>
                    <a:pt x="14" y="0"/>
                    <a:pt x="27" y="0"/>
                  </a:cubicBezTo>
                  <a:lnTo>
                    <a:pt x="2493" y="0"/>
                  </a:lnTo>
                  <a:cubicBezTo>
                    <a:pt x="2507" y="0"/>
                    <a:pt x="2520" y="13"/>
                    <a:pt x="2520" y="27"/>
                  </a:cubicBezTo>
                  <a:lnTo>
                    <a:pt x="2520" y="702"/>
                  </a:lnTo>
                  <a:cubicBezTo>
                    <a:pt x="2520" y="718"/>
                    <a:pt x="2507" y="728"/>
                    <a:pt x="2493" y="728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8" name="Google Shape;2922;p42"/>
            <p:cNvSpPr/>
            <p:nvPr/>
          </p:nvSpPr>
          <p:spPr>
            <a:xfrm>
              <a:off x="4245840" y="4848120"/>
              <a:ext cx="229320" cy="65880"/>
            </a:xfrm>
            <a:custGeom>
              <a:avLst/>
              <a:gdLst/>
              <a:ahLst/>
              <a:rect l="l" t="t" r="r" b="b"/>
              <a:pathLst>
                <a:path w="2520" h="729">
                  <a:moveTo>
                    <a:pt x="2493" y="728"/>
                  </a:moveTo>
                  <a:lnTo>
                    <a:pt x="27" y="728"/>
                  </a:lnTo>
                  <a:cubicBezTo>
                    <a:pt x="14" y="728"/>
                    <a:pt x="1" y="715"/>
                    <a:pt x="1" y="702"/>
                  </a:cubicBezTo>
                  <a:lnTo>
                    <a:pt x="1" y="27"/>
                  </a:lnTo>
                  <a:cubicBezTo>
                    <a:pt x="1" y="13"/>
                    <a:pt x="14" y="0"/>
                    <a:pt x="27" y="0"/>
                  </a:cubicBezTo>
                  <a:lnTo>
                    <a:pt x="2493" y="0"/>
                  </a:lnTo>
                  <a:cubicBezTo>
                    <a:pt x="2506" y="0"/>
                    <a:pt x="2520" y="13"/>
                    <a:pt x="2520" y="27"/>
                  </a:cubicBezTo>
                  <a:lnTo>
                    <a:pt x="2520" y="702"/>
                  </a:lnTo>
                  <a:cubicBezTo>
                    <a:pt x="2520" y="718"/>
                    <a:pt x="2509" y="728"/>
                    <a:pt x="2493" y="728"/>
                  </a:cubicBezTo>
                  <a:close/>
                </a:path>
              </a:pathLst>
            </a:custGeom>
            <a:solidFill>
              <a:srgbClr val="f3f3f3">
                <a:alpha val="2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9" name="Google Shape;2923;p42"/>
            <p:cNvSpPr/>
            <p:nvPr/>
          </p:nvSpPr>
          <p:spPr>
            <a:xfrm>
              <a:off x="3560760" y="4447080"/>
              <a:ext cx="145440" cy="86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9"/>
                  </a:lnTo>
                  <a:lnTo>
                    <a:pt x="1" y="9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0" name="Google Shape;2924;p42"/>
            <p:cNvSpPr/>
            <p:nvPr/>
          </p:nvSpPr>
          <p:spPr>
            <a:xfrm>
              <a:off x="3560760" y="4379040"/>
              <a:ext cx="145440" cy="9000"/>
            </a:xfrm>
            <a:custGeom>
              <a:avLst/>
              <a:gdLst/>
              <a:ahLst/>
              <a:rect l="l" t="t" r="r" b="b"/>
              <a:pathLst>
                <a:path w="1600" h="102">
                  <a:moveTo>
                    <a:pt x="1" y="1"/>
                  </a:moveTo>
                  <a:lnTo>
                    <a:pt x="1599" y="1"/>
                  </a:lnTo>
                  <a:lnTo>
                    <a:pt x="1599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1" name="Google Shape;2925;p42"/>
            <p:cNvSpPr/>
            <p:nvPr/>
          </p:nvSpPr>
          <p:spPr>
            <a:xfrm>
              <a:off x="3560760" y="4311000"/>
              <a:ext cx="145440" cy="8640"/>
            </a:xfrm>
            <a:custGeom>
              <a:avLst/>
              <a:gdLst/>
              <a:ahLst/>
              <a:rect l="l" t="t" r="r" b="b"/>
              <a:pathLst>
                <a:path w="1600" h="98">
                  <a:moveTo>
                    <a:pt x="1" y="0"/>
                  </a:moveTo>
                  <a:lnTo>
                    <a:pt x="1599" y="0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2" name="Google Shape;2926;p42"/>
            <p:cNvSpPr/>
            <p:nvPr/>
          </p:nvSpPr>
          <p:spPr>
            <a:xfrm>
              <a:off x="3546360" y="4213080"/>
              <a:ext cx="14040" cy="929880"/>
            </a:xfrm>
            <a:custGeom>
              <a:avLst/>
              <a:gdLst/>
              <a:ahLst/>
              <a:rect l="l" t="t" r="r" b="b"/>
              <a:pathLst>
                <a:path w="159" h="10214">
                  <a:moveTo>
                    <a:pt x="159" y="10214"/>
                  </a:moveTo>
                  <a:lnTo>
                    <a:pt x="1" y="10214"/>
                  </a:lnTo>
                  <a:lnTo>
                    <a:pt x="1" y="80"/>
                  </a:lnTo>
                  <a:cubicBezTo>
                    <a:pt x="1" y="38"/>
                    <a:pt x="35" y="1"/>
                    <a:pt x="77" y="1"/>
                  </a:cubicBezTo>
                  <a:lnTo>
                    <a:pt x="77" y="1"/>
                  </a:lnTo>
                  <a:cubicBezTo>
                    <a:pt x="122" y="1"/>
                    <a:pt x="156" y="38"/>
                    <a:pt x="156" y="80"/>
                  </a:cubicBezTo>
                  <a:lnTo>
                    <a:pt x="156" y="10214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3" name="Google Shape;2927;p42"/>
            <p:cNvSpPr/>
            <p:nvPr/>
          </p:nvSpPr>
          <p:spPr>
            <a:xfrm>
              <a:off x="3706560" y="4213080"/>
              <a:ext cx="14040" cy="929880"/>
            </a:xfrm>
            <a:custGeom>
              <a:avLst/>
              <a:gdLst/>
              <a:ahLst/>
              <a:rect l="l" t="t" r="r" b="b"/>
              <a:pathLst>
                <a:path w="159" h="10214">
                  <a:moveTo>
                    <a:pt x="159" y="10214"/>
                  </a:moveTo>
                  <a:lnTo>
                    <a:pt x="0" y="10214"/>
                  </a:lnTo>
                  <a:lnTo>
                    <a:pt x="0" y="80"/>
                  </a:lnTo>
                  <a:cubicBezTo>
                    <a:pt x="0" y="38"/>
                    <a:pt x="37" y="1"/>
                    <a:pt x="79" y="1"/>
                  </a:cubicBezTo>
                  <a:lnTo>
                    <a:pt x="79" y="1"/>
                  </a:lnTo>
                  <a:cubicBezTo>
                    <a:pt x="122" y="1"/>
                    <a:pt x="159" y="38"/>
                    <a:pt x="159" y="80"/>
                  </a:cubicBezTo>
                  <a:lnTo>
                    <a:pt x="159" y="10214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4" name="Google Shape;2928;p42"/>
            <p:cNvSpPr/>
            <p:nvPr/>
          </p:nvSpPr>
          <p:spPr>
            <a:xfrm>
              <a:off x="3560760" y="5061960"/>
              <a:ext cx="145440" cy="8640"/>
            </a:xfrm>
            <a:custGeom>
              <a:avLst/>
              <a:gdLst/>
              <a:ahLst/>
              <a:rect l="l" t="t" r="r" b="b"/>
              <a:pathLst>
                <a:path w="1600" h="98">
                  <a:moveTo>
                    <a:pt x="1" y="0"/>
                  </a:moveTo>
                  <a:lnTo>
                    <a:pt x="1599" y="0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5" name="Google Shape;2929;p42"/>
            <p:cNvSpPr/>
            <p:nvPr/>
          </p:nvSpPr>
          <p:spPr>
            <a:xfrm>
              <a:off x="3560760" y="4993200"/>
              <a:ext cx="145440" cy="9000"/>
            </a:xfrm>
            <a:custGeom>
              <a:avLst/>
              <a:gdLst/>
              <a:ahLst/>
              <a:rect l="l" t="t" r="r" b="b"/>
              <a:pathLst>
                <a:path w="1600" h="102">
                  <a:moveTo>
                    <a:pt x="1" y="1"/>
                  </a:moveTo>
                  <a:lnTo>
                    <a:pt x="1599" y="1"/>
                  </a:lnTo>
                  <a:lnTo>
                    <a:pt x="1599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6" name="Google Shape;2930;p42"/>
            <p:cNvSpPr/>
            <p:nvPr/>
          </p:nvSpPr>
          <p:spPr>
            <a:xfrm>
              <a:off x="3560760" y="4925160"/>
              <a:ext cx="145440" cy="8640"/>
            </a:xfrm>
            <a:custGeom>
              <a:avLst/>
              <a:gdLst/>
              <a:ahLst/>
              <a:rect l="l" t="t" r="r" b="b"/>
              <a:pathLst>
                <a:path w="1600" h="98">
                  <a:moveTo>
                    <a:pt x="1" y="0"/>
                  </a:moveTo>
                  <a:lnTo>
                    <a:pt x="1599" y="0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7" name="Google Shape;2931;p42"/>
            <p:cNvSpPr/>
            <p:nvPr/>
          </p:nvSpPr>
          <p:spPr>
            <a:xfrm>
              <a:off x="3560760" y="4856760"/>
              <a:ext cx="145440" cy="9000"/>
            </a:xfrm>
            <a:custGeom>
              <a:avLst/>
              <a:gdLst/>
              <a:ahLst/>
              <a:rect l="l" t="t" r="r" b="b"/>
              <a:pathLst>
                <a:path w="1600" h="101">
                  <a:moveTo>
                    <a:pt x="1" y="0"/>
                  </a:moveTo>
                  <a:lnTo>
                    <a:pt x="1599" y="0"/>
                  </a:lnTo>
                  <a:lnTo>
                    <a:pt x="1599" y="100"/>
                  </a:lnTo>
                  <a:lnTo>
                    <a:pt x="1" y="10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8" name="Google Shape;2932;p42"/>
            <p:cNvSpPr/>
            <p:nvPr/>
          </p:nvSpPr>
          <p:spPr>
            <a:xfrm>
              <a:off x="3560760" y="4788720"/>
              <a:ext cx="145440" cy="9000"/>
            </a:xfrm>
            <a:custGeom>
              <a:avLst/>
              <a:gdLst/>
              <a:ahLst/>
              <a:rect l="l" t="t" r="r" b="b"/>
              <a:pathLst>
                <a:path w="1600" h="101">
                  <a:moveTo>
                    <a:pt x="1" y="0"/>
                  </a:moveTo>
                  <a:lnTo>
                    <a:pt x="1599" y="0"/>
                  </a:lnTo>
                  <a:lnTo>
                    <a:pt x="1599" y="100"/>
                  </a:lnTo>
                  <a:lnTo>
                    <a:pt x="1" y="100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9" name="Google Shape;2933;p42"/>
            <p:cNvSpPr/>
            <p:nvPr/>
          </p:nvSpPr>
          <p:spPr>
            <a:xfrm>
              <a:off x="3560760" y="4720320"/>
              <a:ext cx="145440" cy="9000"/>
            </a:xfrm>
            <a:custGeom>
              <a:avLst/>
              <a:gdLst/>
              <a:ahLst/>
              <a:rect l="l" t="t" r="r" b="b"/>
              <a:pathLst>
                <a:path w="1600" h="101">
                  <a:moveTo>
                    <a:pt x="1" y="0"/>
                  </a:moveTo>
                  <a:lnTo>
                    <a:pt x="1599" y="0"/>
                  </a:lnTo>
                  <a:lnTo>
                    <a:pt x="1599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0" name="Google Shape;2934;p42"/>
            <p:cNvSpPr/>
            <p:nvPr/>
          </p:nvSpPr>
          <p:spPr>
            <a:xfrm>
              <a:off x="3560760" y="4652280"/>
              <a:ext cx="145440" cy="86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9"/>
                  </a:lnTo>
                  <a:lnTo>
                    <a:pt x="1" y="99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1" name="Google Shape;2935;p42"/>
            <p:cNvSpPr/>
            <p:nvPr/>
          </p:nvSpPr>
          <p:spPr>
            <a:xfrm>
              <a:off x="3560760" y="4583880"/>
              <a:ext cx="145440" cy="86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2" name="Google Shape;2936;p42"/>
            <p:cNvSpPr/>
            <p:nvPr/>
          </p:nvSpPr>
          <p:spPr>
            <a:xfrm>
              <a:off x="3560760" y="4515840"/>
              <a:ext cx="145440" cy="8640"/>
            </a:xfrm>
            <a:custGeom>
              <a:avLst/>
              <a:gdLst/>
              <a:ahLst/>
              <a:rect l="l" t="t" r="r" b="b"/>
              <a:pathLst>
                <a:path w="1600" h="99">
                  <a:moveTo>
                    <a:pt x="1" y="1"/>
                  </a:moveTo>
                  <a:lnTo>
                    <a:pt x="1599" y="1"/>
                  </a:lnTo>
                  <a:lnTo>
                    <a:pt x="1599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693" name="Google Shape;2937;p42"/>
          <p:cNvGrpSpPr/>
          <p:nvPr/>
        </p:nvGrpSpPr>
        <p:grpSpPr>
          <a:xfrm>
            <a:off x="3786480" y="4140000"/>
            <a:ext cx="821160" cy="209520"/>
            <a:chOff x="3786480" y="4140000"/>
            <a:chExt cx="821160" cy="209520"/>
          </a:xfrm>
        </p:grpSpPr>
        <p:sp>
          <p:nvSpPr>
            <p:cNvPr id="1694" name="Google Shape;2938;p42"/>
            <p:cNvSpPr/>
            <p:nvPr/>
          </p:nvSpPr>
          <p:spPr>
            <a:xfrm>
              <a:off x="387684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5" name="Google Shape;2939;p42"/>
            <p:cNvSpPr/>
            <p:nvPr/>
          </p:nvSpPr>
          <p:spPr>
            <a:xfrm>
              <a:off x="3979800" y="4140000"/>
              <a:ext cx="11880" cy="209520"/>
            </a:xfrm>
            <a:custGeom>
              <a:avLst/>
              <a:gdLst/>
              <a:ahLst/>
              <a:rect l="l" t="t" r="r" b="b"/>
              <a:pathLst>
                <a:path w="180" h="3059">
                  <a:moveTo>
                    <a:pt x="179" y="93"/>
                  </a:moveTo>
                  <a:lnTo>
                    <a:pt x="179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37" y="6"/>
                    <a:pt x="92" y="6"/>
                  </a:cubicBezTo>
                  <a:cubicBezTo>
                    <a:pt x="140" y="1"/>
                    <a:pt x="179" y="41"/>
                    <a:pt x="179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6" name="Google Shape;2940;p42"/>
            <p:cNvSpPr/>
            <p:nvPr/>
          </p:nvSpPr>
          <p:spPr>
            <a:xfrm>
              <a:off x="40824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7" name="Google Shape;2941;p42"/>
            <p:cNvSpPr/>
            <p:nvPr/>
          </p:nvSpPr>
          <p:spPr>
            <a:xfrm>
              <a:off x="418464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8" name="Google Shape;2942;p42"/>
            <p:cNvSpPr/>
            <p:nvPr/>
          </p:nvSpPr>
          <p:spPr>
            <a:xfrm>
              <a:off x="42876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43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9" name="Google Shape;2943;p42"/>
            <p:cNvSpPr/>
            <p:nvPr/>
          </p:nvSpPr>
          <p:spPr>
            <a:xfrm>
              <a:off x="43902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0" name="Google Shape;2944;p42"/>
            <p:cNvSpPr/>
            <p:nvPr/>
          </p:nvSpPr>
          <p:spPr>
            <a:xfrm>
              <a:off x="44928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3" y="93"/>
                  </a:moveTo>
                  <a:lnTo>
                    <a:pt x="183" y="3058"/>
                  </a:lnTo>
                  <a:lnTo>
                    <a:pt x="1" y="3058"/>
                  </a:lnTo>
                  <a:lnTo>
                    <a:pt x="1" y="93"/>
                  </a:lnTo>
                  <a:cubicBezTo>
                    <a:pt x="1" y="46"/>
                    <a:pt x="40" y="6"/>
                    <a:pt x="93" y="6"/>
                  </a:cubicBezTo>
                  <a:cubicBezTo>
                    <a:pt x="138" y="1"/>
                    <a:pt x="183" y="41"/>
                    <a:pt x="183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1" name="Google Shape;2945;p42"/>
            <p:cNvSpPr/>
            <p:nvPr/>
          </p:nvSpPr>
          <p:spPr>
            <a:xfrm>
              <a:off x="459540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2" name="Google Shape;2946;p42"/>
            <p:cNvSpPr/>
            <p:nvPr/>
          </p:nvSpPr>
          <p:spPr>
            <a:xfrm>
              <a:off x="3786480" y="415908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0"/>
                  </a:moveTo>
                  <a:lnTo>
                    <a:pt x="11788" y="0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3" name="Google Shape;2947;p42"/>
            <p:cNvSpPr/>
            <p:nvPr/>
          </p:nvSpPr>
          <p:spPr>
            <a:xfrm>
              <a:off x="3786480" y="419868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101">
                  <a:moveTo>
                    <a:pt x="1" y="1"/>
                  </a:moveTo>
                  <a:lnTo>
                    <a:pt x="11788" y="1"/>
                  </a:lnTo>
                  <a:lnTo>
                    <a:pt x="11788" y="101"/>
                  </a:lnTo>
                  <a:lnTo>
                    <a:pt x="1" y="101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4" name="Google Shape;2948;p42"/>
            <p:cNvSpPr/>
            <p:nvPr/>
          </p:nvSpPr>
          <p:spPr>
            <a:xfrm>
              <a:off x="3786480" y="423864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5" name="Google Shape;2949;p42"/>
            <p:cNvSpPr/>
            <p:nvPr/>
          </p:nvSpPr>
          <p:spPr>
            <a:xfrm>
              <a:off x="3786480" y="427824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6" name="Google Shape;2950;p42"/>
            <p:cNvSpPr/>
            <p:nvPr/>
          </p:nvSpPr>
          <p:spPr>
            <a:xfrm>
              <a:off x="3786480" y="4318200"/>
              <a:ext cx="808560" cy="6480"/>
            </a:xfrm>
            <a:custGeom>
              <a:avLst/>
              <a:gdLst/>
              <a:ahLst/>
              <a:rect l="l" t="t" r="r" b="b"/>
              <a:pathLst>
                <a:path w="11789" h="99">
                  <a:moveTo>
                    <a:pt x="1" y="1"/>
                  </a:moveTo>
                  <a:lnTo>
                    <a:pt x="11788" y="1"/>
                  </a:lnTo>
                  <a:lnTo>
                    <a:pt x="11788" y="98"/>
                  </a:lnTo>
                  <a:lnTo>
                    <a:pt x="1" y="98"/>
                  </a:ln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7" name="Google Shape;2951;p42"/>
            <p:cNvSpPr/>
            <p:nvPr/>
          </p:nvSpPr>
          <p:spPr>
            <a:xfrm>
              <a:off x="3786480" y="4140000"/>
              <a:ext cx="12240" cy="209520"/>
            </a:xfrm>
            <a:custGeom>
              <a:avLst/>
              <a:gdLst/>
              <a:ahLst/>
              <a:rect l="l" t="t" r="r" b="b"/>
              <a:pathLst>
                <a:path w="183" h="3059">
                  <a:moveTo>
                    <a:pt x="182" y="93"/>
                  </a:moveTo>
                  <a:lnTo>
                    <a:pt x="182" y="3058"/>
                  </a:lnTo>
                  <a:lnTo>
                    <a:pt x="0" y="3058"/>
                  </a:lnTo>
                  <a:lnTo>
                    <a:pt x="0" y="93"/>
                  </a:lnTo>
                  <a:cubicBezTo>
                    <a:pt x="0" y="46"/>
                    <a:pt x="40" y="6"/>
                    <a:pt x="93" y="6"/>
                  </a:cubicBezTo>
                  <a:cubicBezTo>
                    <a:pt x="143" y="1"/>
                    <a:pt x="182" y="41"/>
                    <a:pt x="182" y="93"/>
                  </a:cubicBezTo>
                  <a:close/>
                </a:path>
              </a:pathLst>
            </a:custGeom>
            <a:gradFill rotWithShape="0">
              <a:gsLst>
                <a:gs pos="0">
                  <a:srgbClr val="999999"/>
                </a:gs>
                <a:gs pos="100000">
                  <a:srgbClr val="7373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08" name="Google Shape;2952;p42"/>
          <p:cNvGrpSpPr/>
          <p:nvPr/>
        </p:nvGrpSpPr>
        <p:grpSpPr>
          <a:xfrm>
            <a:off x="527400" y="3258360"/>
            <a:ext cx="452520" cy="1884600"/>
            <a:chOff x="527400" y="3258360"/>
            <a:chExt cx="452520" cy="1884600"/>
          </a:xfrm>
        </p:grpSpPr>
        <p:sp>
          <p:nvSpPr>
            <p:cNvPr id="1709" name="Google Shape;2953;p42"/>
            <p:cNvSpPr/>
            <p:nvPr/>
          </p:nvSpPr>
          <p:spPr>
            <a:xfrm>
              <a:off x="527760" y="3281400"/>
              <a:ext cx="452160" cy="1860480"/>
            </a:xfrm>
            <a:custGeom>
              <a:avLst/>
              <a:gdLst/>
              <a:ahLst/>
              <a:rect l="l" t="t" r="r" b="b"/>
              <a:pathLst>
                <a:path w="6968" h="28652">
                  <a:moveTo>
                    <a:pt x="6967" y="28651"/>
                  </a:moveTo>
                  <a:lnTo>
                    <a:pt x="1" y="28651"/>
                  </a:lnTo>
                  <a:lnTo>
                    <a:pt x="803" y="1"/>
                  </a:lnTo>
                  <a:lnTo>
                    <a:pt x="616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0" name="Google Shape;2954;p42"/>
            <p:cNvSpPr/>
            <p:nvPr/>
          </p:nvSpPr>
          <p:spPr>
            <a:xfrm>
              <a:off x="575280" y="3403080"/>
              <a:ext cx="357120" cy="40320"/>
            </a:xfrm>
            <a:custGeom>
              <a:avLst/>
              <a:gdLst/>
              <a:ahLst/>
              <a:rect l="l" t="t" r="r" b="b"/>
              <a:pathLst>
                <a:path w="5503" h="626">
                  <a:moveTo>
                    <a:pt x="5502" y="626"/>
                  </a:moveTo>
                  <a:lnTo>
                    <a:pt x="0" y="626"/>
                  </a:lnTo>
                  <a:lnTo>
                    <a:pt x="16" y="1"/>
                  </a:lnTo>
                  <a:lnTo>
                    <a:pt x="54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1" name="Google Shape;2955;p42"/>
            <p:cNvSpPr/>
            <p:nvPr/>
          </p:nvSpPr>
          <p:spPr>
            <a:xfrm>
              <a:off x="566280" y="3717360"/>
              <a:ext cx="374760" cy="40320"/>
            </a:xfrm>
            <a:custGeom>
              <a:avLst/>
              <a:gdLst/>
              <a:ahLst/>
              <a:rect l="l" t="t" r="r" b="b"/>
              <a:pathLst>
                <a:path w="5774" h="624">
                  <a:moveTo>
                    <a:pt x="5774" y="623"/>
                  </a:moveTo>
                  <a:lnTo>
                    <a:pt x="0" y="623"/>
                  </a:lnTo>
                  <a:lnTo>
                    <a:pt x="18" y="1"/>
                  </a:lnTo>
                  <a:lnTo>
                    <a:pt x="575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2" name="Google Shape;2956;p42"/>
            <p:cNvSpPr/>
            <p:nvPr/>
          </p:nvSpPr>
          <p:spPr>
            <a:xfrm>
              <a:off x="557640" y="4031640"/>
              <a:ext cx="392040" cy="39960"/>
            </a:xfrm>
            <a:custGeom>
              <a:avLst/>
              <a:gdLst/>
              <a:ahLst/>
              <a:rect l="l" t="t" r="r" b="b"/>
              <a:pathLst>
                <a:path w="6044" h="623">
                  <a:moveTo>
                    <a:pt x="6043" y="623"/>
                  </a:moveTo>
                  <a:lnTo>
                    <a:pt x="0" y="623"/>
                  </a:lnTo>
                  <a:lnTo>
                    <a:pt x="16" y="0"/>
                  </a:lnTo>
                  <a:lnTo>
                    <a:pt x="60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3" name="Google Shape;2957;p42"/>
            <p:cNvSpPr/>
            <p:nvPr/>
          </p:nvSpPr>
          <p:spPr>
            <a:xfrm>
              <a:off x="549000" y="4345200"/>
              <a:ext cx="410040" cy="39960"/>
            </a:xfrm>
            <a:custGeom>
              <a:avLst/>
              <a:gdLst/>
              <a:ahLst/>
              <a:rect l="l" t="t" r="r" b="b"/>
              <a:pathLst>
                <a:path w="6316" h="623">
                  <a:moveTo>
                    <a:pt x="6316" y="623"/>
                  </a:moveTo>
                  <a:lnTo>
                    <a:pt x="1" y="623"/>
                  </a:lnTo>
                  <a:lnTo>
                    <a:pt x="17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4" name="Google Shape;2958;p42"/>
            <p:cNvSpPr/>
            <p:nvPr/>
          </p:nvSpPr>
          <p:spPr>
            <a:xfrm>
              <a:off x="803520" y="3281400"/>
              <a:ext cx="176040" cy="1860480"/>
            </a:xfrm>
            <a:custGeom>
              <a:avLst/>
              <a:gdLst/>
              <a:ahLst/>
              <a:rect l="l" t="t" r="r" b="b"/>
              <a:pathLst>
                <a:path w="2718" h="28652">
                  <a:moveTo>
                    <a:pt x="2717" y="28651"/>
                  </a:moveTo>
                  <a:lnTo>
                    <a:pt x="470" y="28651"/>
                  </a:lnTo>
                  <a:lnTo>
                    <a:pt x="0" y="1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666666">
                <a:alpha val="5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5" name="Google Shape;2959;p42"/>
            <p:cNvSpPr/>
            <p:nvPr/>
          </p:nvSpPr>
          <p:spPr>
            <a:xfrm>
              <a:off x="869760" y="3281400"/>
              <a:ext cx="110160" cy="1860480"/>
            </a:xfrm>
            <a:custGeom>
              <a:avLst/>
              <a:gdLst/>
              <a:ahLst/>
              <a:rect l="l" t="t" r="r" b="b"/>
              <a:pathLst>
                <a:path w="1703" h="28652">
                  <a:moveTo>
                    <a:pt x="1702" y="28651"/>
                  </a:moveTo>
                  <a:lnTo>
                    <a:pt x="578" y="28651"/>
                  </a:lnTo>
                  <a:lnTo>
                    <a:pt x="1" y="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666666">
                <a:alpha val="7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6" name="Google Shape;2960;p42"/>
            <p:cNvSpPr/>
            <p:nvPr/>
          </p:nvSpPr>
          <p:spPr>
            <a:xfrm>
              <a:off x="556560" y="3281400"/>
              <a:ext cx="133200" cy="1860480"/>
            </a:xfrm>
            <a:custGeom>
              <a:avLst/>
              <a:gdLst/>
              <a:ahLst/>
              <a:rect l="l" t="t" r="r" b="b"/>
              <a:pathLst>
                <a:path w="2059" h="28652">
                  <a:moveTo>
                    <a:pt x="1" y="28651"/>
                  </a:moveTo>
                  <a:lnTo>
                    <a:pt x="1433" y="28651"/>
                  </a:lnTo>
                  <a:lnTo>
                    <a:pt x="2058" y="1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666666">
                <a:alpha val="5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7" name="Google Shape;2961;p42"/>
            <p:cNvSpPr/>
            <p:nvPr/>
          </p:nvSpPr>
          <p:spPr>
            <a:xfrm>
              <a:off x="575280" y="3281400"/>
              <a:ext cx="88200" cy="1860480"/>
            </a:xfrm>
            <a:custGeom>
              <a:avLst/>
              <a:gdLst/>
              <a:ahLst/>
              <a:rect l="l" t="t" r="r" b="b"/>
              <a:pathLst>
                <a:path w="1364" h="28652">
                  <a:moveTo>
                    <a:pt x="0" y="28651"/>
                  </a:moveTo>
                  <a:lnTo>
                    <a:pt x="741" y="28651"/>
                  </a:lnTo>
                  <a:lnTo>
                    <a:pt x="1364" y="1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8" name="Google Shape;2962;p42"/>
            <p:cNvSpPr/>
            <p:nvPr/>
          </p:nvSpPr>
          <p:spPr>
            <a:xfrm>
              <a:off x="541800" y="3258360"/>
              <a:ext cx="424080" cy="63000"/>
            </a:xfrm>
            <a:custGeom>
              <a:avLst/>
              <a:gdLst/>
              <a:ahLst/>
              <a:rect l="l" t="t" r="r" b="b"/>
              <a:pathLst>
                <a:path w="6535" h="977">
                  <a:moveTo>
                    <a:pt x="6358" y="976"/>
                  </a:moveTo>
                  <a:lnTo>
                    <a:pt x="175" y="976"/>
                  </a:lnTo>
                  <a:lnTo>
                    <a:pt x="1" y="0"/>
                  </a:lnTo>
                  <a:lnTo>
                    <a:pt x="6534" y="0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9" name="Google Shape;2963;p42"/>
            <p:cNvSpPr/>
            <p:nvPr/>
          </p:nvSpPr>
          <p:spPr>
            <a:xfrm>
              <a:off x="891720" y="3258360"/>
              <a:ext cx="74160" cy="63000"/>
            </a:xfrm>
            <a:custGeom>
              <a:avLst/>
              <a:gdLst/>
              <a:ahLst/>
              <a:rect l="l" t="t" r="r" b="b"/>
              <a:pathLst>
                <a:path w="1146" h="977">
                  <a:moveTo>
                    <a:pt x="1" y="976"/>
                  </a:moveTo>
                  <a:lnTo>
                    <a:pt x="180" y="0"/>
                  </a:lnTo>
                  <a:lnTo>
                    <a:pt x="1145" y="0"/>
                  </a:lnTo>
                  <a:lnTo>
                    <a:pt x="969" y="976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0" name="Google Shape;2964;p42"/>
            <p:cNvSpPr/>
            <p:nvPr/>
          </p:nvSpPr>
          <p:spPr>
            <a:xfrm>
              <a:off x="803520" y="3258360"/>
              <a:ext cx="162720" cy="63000"/>
            </a:xfrm>
            <a:custGeom>
              <a:avLst/>
              <a:gdLst/>
              <a:ahLst/>
              <a:rect l="l" t="t" r="r" b="b"/>
              <a:pathLst>
                <a:path w="2306" h="977">
                  <a:moveTo>
                    <a:pt x="0" y="976"/>
                  </a:moveTo>
                  <a:lnTo>
                    <a:pt x="177" y="0"/>
                  </a:lnTo>
                  <a:lnTo>
                    <a:pt x="2305" y="0"/>
                  </a:lnTo>
                  <a:lnTo>
                    <a:pt x="2129" y="976"/>
                  </a:lnTo>
                  <a:close/>
                </a:path>
              </a:pathLst>
            </a:custGeom>
            <a:solidFill>
              <a:srgbClr val="20124d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1" name="Google Shape;2965;p42"/>
            <p:cNvSpPr/>
            <p:nvPr/>
          </p:nvSpPr>
          <p:spPr>
            <a:xfrm>
              <a:off x="583200" y="3258360"/>
              <a:ext cx="91440" cy="63000"/>
            </a:xfrm>
            <a:custGeom>
              <a:avLst/>
              <a:gdLst/>
              <a:ahLst/>
              <a:rect l="l" t="t" r="r" b="b"/>
              <a:pathLst>
                <a:path w="1414" h="977">
                  <a:moveTo>
                    <a:pt x="1414" y="976"/>
                  </a:moveTo>
                  <a:lnTo>
                    <a:pt x="1240" y="0"/>
                  </a:lnTo>
                  <a:lnTo>
                    <a:pt x="0" y="0"/>
                  </a:lnTo>
                  <a:lnTo>
                    <a:pt x="174" y="976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2" name="Google Shape;2966;p42"/>
            <p:cNvSpPr/>
            <p:nvPr/>
          </p:nvSpPr>
          <p:spPr>
            <a:xfrm>
              <a:off x="603360" y="3258360"/>
              <a:ext cx="51120" cy="63000"/>
            </a:xfrm>
            <a:custGeom>
              <a:avLst/>
              <a:gdLst/>
              <a:ahLst/>
              <a:rect l="l" t="t" r="r" b="b"/>
              <a:pathLst>
                <a:path w="795" h="977">
                  <a:moveTo>
                    <a:pt x="794" y="976"/>
                  </a:moveTo>
                  <a:lnTo>
                    <a:pt x="620" y="0"/>
                  </a:lnTo>
                  <a:lnTo>
                    <a:pt x="0" y="0"/>
                  </a:lnTo>
                  <a:lnTo>
                    <a:pt x="174" y="976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3" name="Google Shape;2967;p42"/>
            <p:cNvSpPr/>
            <p:nvPr/>
          </p:nvSpPr>
          <p:spPr>
            <a:xfrm>
              <a:off x="527400" y="5090040"/>
              <a:ext cx="451080" cy="52920"/>
            </a:xfrm>
            <a:custGeom>
              <a:avLst/>
              <a:gdLst/>
              <a:ahLst/>
              <a:rect l="l" t="t" r="r" b="b"/>
              <a:pathLst>
                <a:path w="8906" h="1048">
                  <a:moveTo>
                    <a:pt x="8906" y="1048"/>
                  </a:moveTo>
                  <a:lnTo>
                    <a:pt x="0" y="1048"/>
                  </a:lnTo>
                  <a:lnTo>
                    <a:pt x="72" y="0"/>
                  </a:lnTo>
                  <a:lnTo>
                    <a:pt x="8882" y="0"/>
                  </a:lnTo>
                  <a:close/>
                </a:path>
              </a:pathLst>
            </a:custGeom>
            <a:solidFill>
              <a:srgbClr val="66666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24" name="Google Shape;2968;p42"/>
          <p:cNvGrpSpPr/>
          <p:nvPr/>
        </p:nvGrpSpPr>
        <p:grpSpPr>
          <a:xfrm>
            <a:off x="82800" y="3688200"/>
            <a:ext cx="349200" cy="1454760"/>
            <a:chOff x="82800" y="3688200"/>
            <a:chExt cx="349200" cy="1454760"/>
          </a:xfrm>
        </p:grpSpPr>
        <p:sp>
          <p:nvSpPr>
            <p:cNvPr id="1725" name="Google Shape;2969;p42"/>
            <p:cNvSpPr/>
            <p:nvPr/>
          </p:nvSpPr>
          <p:spPr>
            <a:xfrm>
              <a:off x="83160" y="3705840"/>
              <a:ext cx="348840" cy="1436040"/>
            </a:xfrm>
            <a:custGeom>
              <a:avLst/>
              <a:gdLst/>
              <a:ahLst/>
              <a:rect l="l" t="t" r="r" b="b"/>
              <a:pathLst>
                <a:path w="6968" h="28652">
                  <a:moveTo>
                    <a:pt x="6967" y="28651"/>
                  </a:moveTo>
                  <a:lnTo>
                    <a:pt x="1" y="28651"/>
                  </a:lnTo>
                  <a:lnTo>
                    <a:pt x="803" y="1"/>
                  </a:lnTo>
                  <a:lnTo>
                    <a:pt x="6165" y="1"/>
                  </a:lnTo>
                  <a:close/>
                </a:path>
              </a:pathLst>
            </a:custGeom>
            <a:gradFill rotWithShape="0">
              <a:gsLst>
                <a:gs pos="0">
                  <a:srgbClr val="bfbfbf"/>
                </a:gs>
                <a:gs pos="100000">
                  <a:srgbClr val="f3f3f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6" name="Google Shape;2970;p42"/>
            <p:cNvSpPr/>
            <p:nvPr/>
          </p:nvSpPr>
          <p:spPr>
            <a:xfrm>
              <a:off x="119880" y="3800160"/>
              <a:ext cx="275400" cy="30960"/>
            </a:xfrm>
            <a:custGeom>
              <a:avLst/>
              <a:gdLst/>
              <a:ahLst/>
              <a:rect l="l" t="t" r="r" b="b"/>
              <a:pathLst>
                <a:path w="5503" h="626">
                  <a:moveTo>
                    <a:pt x="5502" y="626"/>
                  </a:moveTo>
                  <a:lnTo>
                    <a:pt x="0" y="626"/>
                  </a:lnTo>
                  <a:lnTo>
                    <a:pt x="16" y="1"/>
                  </a:lnTo>
                  <a:lnTo>
                    <a:pt x="548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7" name="Google Shape;2971;p42"/>
            <p:cNvSpPr/>
            <p:nvPr/>
          </p:nvSpPr>
          <p:spPr>
            <a:xfrm>
              <a:off x="113040" y="4042440"/>
              <a:ext cx="289080" cy="30960"/>
            </a:xfrm>
            <a:custGeom>
              <a:avLst/>
              <a:gdLst/>
              <a:ahLst/>
              <a:rect l="l" t="t" r="r" b="b"/>
              <a:pathLst>
                <a:path w="5774" h="624">
                  <a:moveTo>
                    <a:pt x="5774" y="623"/>
                  </a:moveTo>
                  <a:lnTo>
                    <a:pt x="0" y="623"/>
                  </a:lnTo>
                  <a:lnTo>
                    <a:pt x="18" y="1"/>
                  </a:lnTo>
                  <a:lnTo>
                    <a:pt x="5758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8" name="Google Shape;2972;p42"/>
            <p:cNvSpPr/>
            <p:nvPr/>
          </p:nvSpPr>
          <p:spPr>
            <a:xfrm>
              <a:off x="106200" y="4285080"/>
              <a:ext cx="302760" cy="30960"/>
            </a:xfrm>
            <a:custGeom>
              <a:avLst/>
              <a:gdLst/>
              <a:ahLst/>
              <a:rect l="l" t="t" r="r" b="b"/>
              <a:pathLst>
                <a:path w="6044" h="623">
                  <a:moveTo>
                    <a:pt x="6043" y="623"/>
                  </a:moveTo>
                  <a:lnTo>
                    <a:pt x="0" y="623"/>
                  </a:lnTo>
                  <a:lnTo>
                    <a:pt x="16" y="0"/>
                  </a:lnTo>
                  <a:lnTo>
                    <a:pt x="6028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9" name="Google Shape;2973;p42"/>
            <p:cNvSpPr/>
            <p:nvPr/>
          </p:nvSpPr>
          <p:spPr>
            <a:xfrm>
              <a:off x="99360" y="4527360"/>
              <a:ext cx="316440" cy="30960"/>
            </a:xfrm>
            <a:custGeom>
              <a:avLst/>
              <a:gdLst/>
              <a:ahLst/>
              <a:rect l="l" t="t" r="r" b="b"/>
              <a:pathLst>
                <a:path w="6316" h="623">
                  <a:moveTo>
                    <a:pt x="6316" y="623"/>
                  </a:moveTo>
                  <a:lnTo>
                    <a:pt x="1" y="623"/>
                  </a:lnTo>
                  <a:lnTo>
                    <a:pt x="17" y="0"/>
                  </a:lnTo>
                  <a:lnTo>
                    <a:pt x="6297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0" name="Google Shape;2974;p42"/>
            <p:cNvSpPr/>
            <p:nvPr/>
          </p:nvSpPr>
          <p:spPr>
            <a:xfrm>
              <a:off x="295920" y="3705840"/>
              <a:ext cx="136080" cy="1436040"/>
            </a:xfrm>
            <a:custGeom>
              <a:avLst/>
              <a:gdLst/>
              <a:ahLst/>
              <a:rect l="l" t="t" r="r" b="b"/>
              <a:pathLst>
                <a:path w="2718" h="28652">
                  <a:moveTo>
                    <a:pt x="2717" y="28651"/>
                  </a:moveTo>
                  <a:lnTo>
                    <a:pt x="470" y="28651"/>
                  </a:lnTo>
                  <a:lnTo>
                    <a:pt x="0" y="1"/>
                  </a:lnTo>
                  <a:lnTo>
                    <a:pt x="1915" y="1"/>
                  </a:lnTo>
                  <a:close/>
                </a:path>
              </a:pathLst>
            </a:custGeom>
            <a:solidFill>
              <a:srgbClr val="666666">
                <a:alpha val="5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1" name="Google Shape;2975;p42"/>
            <p:cNvSpPr/>
            <p:nvPr/>
          </p:nvSpPr>
          <p:spPr>
            <a:xfrm>
              <a:off x="347040" y="3705840"/>
              <a:ext cx="84960" cy="1436040"/>
            </a:xfrm>
            <a:custGeom>
              <a:avLst/>
              <a:gdLst/>
              <a:ahLst/>
              <a:rect l="l" t="t" r="r" b="b"/>
              <a:pathLst>
                <a:path w="1703" h="28652">
                  <a:moveTo>
                    <a:pt x="1702" y="28651"/>
                  </a:moveTo>
                  <a:lnTo>
                    <a:pt x="578" y="28651"/>
                  </a:lnTo>
                  <a:lnTo>
                    <a:pt x="1" y="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666666">
                <a:alpha val="74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2" name="Google Shape;2976;p42"/>
            <p:cNvSpPr/>
            <p:nvPr/>
          </p:nvSpPr>
          <p:spPr>
            <a:xfrm>
              <a:off x="105480" y="3705840"/>
              <a:ext cx="102960" cy="1436040"/>
            </a:xfrm>
            <a:custGeom>
              <a:avLst/>
              <a:gdLst/>
              <a:ahLst/>
              <a:rect l="l" t="t" r="r" b="b"/>
              <a:pathLst>
                <a:path w="2059" h="28652">
                  <a:moveTo>
                    <a:pt x="1" y="28651"/>
                  </a:moveTo>
                  <a:lnTo>
                    <a:pt x="1433" y="28651"/>
                  </a:lnTo>
                  <a:lnTo>
                    <a:pt x="2058" y="1"/>
                  </a:lnTo>
                  <a:lnTo>
                    <a:pt x="803" y="1"/>
                  </a:lnTo>
                  <a:close/>
                </a:path>
              </a:pathLst>
            </a:custGeom>
            <a:solidFill>
              <a:srgbClr val="666666">
                <a:alpha val="5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3" name="Google Shape;2977;p42"/>
            <p:cNvSpPr/>
            <p:nvPr/>
          </p:nvSpPr>
          <p:spPr>
            <a:xfrm>
              <a:off x="119880" y="3705840"/>
              <a:ext cx="68040" cy="1436040"/>
            </a:xfrm>
            <a:custGeom>
              <a:avLst/>
              <a:gdLst/>
              <a:ahLst/>
              <a:rect l="l" t="t" r="r" b="b"/>
              <a:pathLst>
                <a:path w="1364" h="28652">
                  <a:moveTo>
                    <a:pt x="0" y="28651"/>
                  </a:moveTo>
                  <a:lnTo>
                    <a:pt x="741" y="28651"/>
                  </a:lnTo>
                  <a:lnTo>
                    <a:pt x="1364" y="1"/>
                  </a:lnTo>
                  <a:lnTo>
                    <a:pt x="799" y="1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4" name="Google Shape;2978;p42"/>
            <p:cNvSpPr/>
            <p:nvPr/>
          </p:nvSpPr>
          <p:spPr>
            <a:xfrm>
              <a:off x="93960" y="3688200"/>
              <a:ext cx="327240" cy="48600"/>
            </a:xfrm>
            <a:custGeom>
              <a:avLst/>
              <a:gdLst/>
              <a:ahLst/>
              <a:rect l="l" t="t" r="r" b="b"/>
              <a:pathLst>
                <a:path w="6535" h="977">
                  <a:moveTo>
                    <a:pt x="6358" y="976"/>
                  </a:moveTo>
                  <a:lnTo>
                    <a:pt x="175" y="976"/>
                  </a:lnTo>
                  <a:lnTo>
                    <a:pt x="1" y="0"/>
                  </a:lnTo>
                  <a:lnTo>
                    <a:pt x="6534" y="0"/>
                  </a:lnTo>
                  <a:close/>
                </a:path>
              </a:pathLst>
            </a:custGeom>
            <a:gradFill rotWithShape="0">
              <a:gsLst>
                <a:gs pos="0">
                  <a:srgbClr val="e43107"/>
                </a:gs>
                <a:gs pos="100000">
                  <a:srgbClr val="ffffff"/>
                </a:gs>
              </a:gsLst>
              <a:lin ang="189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5" name="Google Shape;2979;p42"/>
            <p:cNvSpPr/>
            <p:nvPr/>
          </p:nvSpPr>
          <p:spPr>
            <a:xfrm>
              <a:off x="364320" y="3688200"/>
              <a:ext cx="57240" cy="48600"/>
            </a:xfrm>
            <a:custGeom>
              <a:avLst/>
              <a:gdLst/>
              <a:ahLst/>
              <a:rect l="l" t="t" r="r" b="b"/>
              <a:pathLst>
                <a:path w="1146" h="977">
                  <a:moveTo>
                    <a:pt x="1" y="976"/>
                  </a:moveTo>
                  <a:lnTo>
                    <a:pt x="180" y="0"/>
                  </a:lnTo>
                  <a:lnTo>
                    <a:pt x="1145" y="0"/>
                  </a:lnTo>
                  <a:lnTo>
                    <a:pt x="969" y="976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6" name="Google Shape;2980;p42"/>
            <p:cNvSpPr/>
            <p:nvPr/>
          </p:nvSpPr>
          <p:spPr>
            <a:xfrm>
              <a:off x="295920" y="3688200"/>
              <a:ext cx="125640" cy="48600"/>
            </a:xfrm>
            <a:custGeom>
              <a:avLst/>
              <a:gdLst/>
              <a:ahLst/>
              <a:rect l="l" t="t" r="r" b="b"/>
              <a:pathLst>
                <a:path w="2306" h="977">
                  <a:moveTo>
                    <a:pt x="0" y="976"/>
                  </a:moveTo>
                  <a:lnTo>
                    <a:pt x="177" y="0"/>
                  </a:lnTo>
                  <a:lnTo>
                    <a:pt x="2305" y="0"/>
                  </a:lnTo>
                  <a:lnTo>
                    <a:pt x="2129" y="976"/>
                  </a:lnTo>
                  <a:close/>
                </a:path>
              </a:pathLst>
            </a:custGeom>
            <a:solidFill>
              <a:srgbClr val="20124d">
                <a:alpha val="17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7" name="Google Shape;2981;p42"/>
            <p:cNvSpPr/>
            <p:nvPr/>
          </p:nvSpPr>
          <p:spPr>
            <a:xfrm>
              <a:off x="126000" y="3688200"/>
              <a:ext cx="70560" cy="48600"/>
            </a:xfrm>
            <a:custGeom>
              <a:avLst/>
              <a:gdLst/>
              <a:ahLst/>
              <a:rect l="l" t="t" r="r" b="b"/>
              <a:pathLst>
                <a:path w="1414" h="977">
                  <a:moveTo>
                    <a:pt x="1414" y="976"/>
                  </a:moveTo>
                  <a:lnTo>
                    <a:pt x="1240" y="0"/>
                  </a:lnTo>
                  <a:lnTo>
                    <a:pt x="0" y="0"/>
                  </a:lnTo>
                  <a:lnTo>
                    <a:pt x="174" y="976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8" name="Google Shape;2982;p42"/>
            <p:cNvSpPr/>
            <p:nvPr/>
          </p:nvSpPr>
          <p:spPr>
            <a:xfrm>
              <a:off x="141480" y="3688200"/>
              <a:ext cx="39600" cy="48600"/>
            </a:xfrm>
            <a:custGeom>
              <a:avLst/>
              <a:gdLst/>
              <a:ahLst/>
              <a:rect l="l" t="t" r="r" b="b"/>
              <a:pathLst>
                <a:path w="795" h="977">
                  <a:moveTo>
                    <a:pt x="794" y="976"/>
                  </a:moveTo>
                  <a:lnTo>
                    <a:pt x="620" y="0"/>
                  </a:lnTo>
                  <a:lnTo>
                    <a:pt x="0" y="0"/>
                  </a:lnTo>
                  <a:lnTo>
                    <a:pt x="174" y="976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9" name="Google Shape;2983;p42"/>
            <p:cNvSpPr/>
            <p:nvPr/>
          </p:nvSpPr>
          <p:spPr>
            <a:xfrm>
              <a:off x="82800" y="5102280"/>
              <a:ext cx="348120" cy="40680"/>
            </a:xfrm>
            <a:custGeom>
              <a:avLst/>
              <a:gdLst/>
              <a:ahLst/>
              <a:rect l="l" t="t" r="r" b="b"/>
              <a:pathLst>
                <a:path w="8906" h="1048">
                  <a:moveTo>
                    <a:pt x="8906" y="1048"/>
                  </a:moveTo>
                  <a:lnTo>
                    <a:pt x="0" y="1048"/>
                  </a:lnTo>
                  <a:lnTo>
                    <a:pt x="72" y="0"/>
                  </a:lnTo>
                  <a:lnTo>
                    <a:pt x="8882" y="0"/>
                  </a:lnTo>
                  <a:close/>
                </a:path>
              </a:pathLst>
            </a:custGeom>
            <a:solidFill>
              <a:srgbClr val="666666">
                <a:alpha val="65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40" name="PlaceHolder 1"/>
          <p:cNvSpPr>
            <a:spLocks noGrp="1"/>
          </p:cNvSpPr>
          <p:nvPr>
            <p:ph type="title"/>
          </p:nvPr>
        </p:nvSpPr>
        <p:spPr>
          <a:xfrm>
            <a:off x="3757680" y="1059120"/>
            <a:ext cx="1730520" cy="1140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" sz="7000" spc="-1" strike="noStrike">
                <a:solidFill>
                  <a:srgbClr val="e43107"/>
                </a:solidFill>
                <a:latin typeface="Days One"/>
                <a:ea typeface="Days One"/>
              </a:rPr>
              <a:t>02</a:t>
            </a:r>
            <a:br>
              <a:rPr sz="4000"/>
            </a:br>
            <a:endParaRPr b="0" lang="fr-FR" sz="7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" name="PlaceHolder 2"/>
          <p:cNvSpPr>
            <a:spLocks noGrp="1"/>
          </p:cNvSpPr>
          <p:nvPr>
            <p:ph type="subTitle"/>
          </p:nvPr>
        </p:nvSpPr>
        <p:spPr>
          <a:xfrm>
            <a:off x="2639880" y="2070360"/>
            <a:ext cx="3424680" cy="10396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marL="457200" indent="-31752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3200" spc="-1" strike="noStrike">
                <a:solidFill>
                  <a:srgbClr val="20124d"/>
                </a:solidFill>
                <a:latin typeface="Cooper Black"/>
                <a:ea typeface="Karla Medium"/>
              </a:rPr>
              <a:t>Les principaux circuits</a:t>
            </a:r>
            <a:endParaRPr b="0" lang="fr-F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PlaceHolder 1"/>
          <p:cNvSpPr>
            <a:spLocks noGrp="1"/>
          </p:cNvSpPr>
          <p:nvPr>
            <p:ph type="title"/>
          </p:nvPr>
        </p:nvSpPr>
        <p:spPr>
          <a:xfrm>
            <a:off x="234000" y="2059920"/>
            <a:ext cx="8561160" cy="606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fr-FR" sz="30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1</a:t>
            </a:r>
            <a:r>
              <a:rPr b="0" lang="fr-FR" sz="3000" spc="-1" strike="noStrike">
                <a:solidFill>
                  <a:srgbClr val="20124d"/>
                </a:solidFill>
                <a:latin typeface="Cooper Black"/>
                <a:ea typeface="Days One"/>
              </a:rPr>
              <a:t>                                </a:t>
            </a:r>
            <a:r>
              <a:rPr b="0" lang="fr-FR" sz="30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2</a:t>
            </a:r>
            <a:r>
              <a:rPr b="0" lang="fr-FR" sz="3000" spc="-1" strike="noStrike">
                <a:solidFill>
                  <a:srgbClr val="20124d"/>
                </a:solidFill>
                <a:latin typeface="Cooper Black"/>
                <a:ea typeface="Days One"/>
              </a:rPr>
              <a:t>                                 </a:t>
            </a:r>
            <a:r>
              <a:rPr b="0" lang="fr-FR" sz="3000" spc="-1" strike="noStrike" u="sng">
                <a:solidFill>
                  <a:srgbClr val="20124d"/>
                </a:solidFill>
                <a:uFillTx/>
                <a:latin typeface="Cooper Black"/>
                <a:ea typeface="Days One"/>
              </a:rPr>
              <a:t>3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3" name="PlaceHolder 2"/>
          <p:cNvSpPr>
            <a:spLocks noGrp="1"/>
          </p:cNvSpPr>
          <p:nvPr>
            <p:ph type="subTitle"/>
          </p:nvPr>
        </p:nvSpPr>
        <p:spPr>
          <a:xfrm>
            <a:off x="0" y="2568600"/>
            <a:ext cx="2342880" cy="399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rgbClr val="20124d"/>
                </a:solidFill>
                <a:latin typeface="Cooper Black"/>
                <a:ea typeface="Days One"/>
              </a:rPr>
              <a:t>Circuit primaire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1744" name="PlaceHolder 3"/>
          <p:cNvSpPr>
            <a:spLocks noGrp="1"/>
          </p:cNvSpPr>
          <p:nvPr>
            <p:ph type="subTitle"/>
          </p:nvPr>
        </p:nvSpPr>
        <p:spPr>
          <a:xfrm>
            <a:off x="3342240" y="2568600"/>
            <a:ext cx="2344320" cy="3996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fr-FR" sz="2200" spc="-1" strike="noStrike">
                <a:solidFill>
                  <a:srgbClr val="20124d"/>
                </a:solidFill>
                <a:latin typeface="Cooper Black"/>
                <a:ea typeface="Days One"/>
              </a:rPr>
              <a:t>Circuit secondaire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1745" name="PlaceHolder 4"/>
          <p:cNvSpPr>
            <a:spLocks noGrp="1"/>
          </p:cNvSpPr>
          <p:nvPr>
            <p:ph type="subTitle"/>
          </p:nvPr>
        </p:nvSpPr>
        <p:spPr>
          <a:xfrm>
            <a:off x="6685920" y="2571840"/>
            <a:ext cx="2344320" cy="4770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spcAft>
                <a:spcPts val="1199"/>
              </a:spcAft>
              <a:buNone/>
              <a:tabLst>
                <a:tab algn="l" pos="0"/>
              </a:tabLst>
            </a:pPr>
            <a:r>
              <a:rPr b="0" lang="fr-FR" sz="2100" spc="-1" strike="noStrike">
                <a:solidFill>
                  <a:srgbClr val="20124d"/>
                </a:solidFill>
                <a:latin typeface="Cooper Black"/>
                <a:ea typeface="Days One"/>
              </a:rPr>
              <a:t>Circuit de refroidissement</a:t>
            </a:r>
            <a:endParaRPr b="0" lang="fr-FR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PlaceHolder 1"/>
          <p:cNvSpPr>
            <a:spLocks noGrp="1"/>
          </p:cNvSpPr>
          <p:nvPr>
            <p:ph type="subTitle"/>
          </p:nvPr>
        </p:nvSpPr>
        <p:spPr>
          <a:xfrm>
            <a:off x="727560" y="2919960"/>
            <a:ext cx="3585960" cy="8424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pic>
        <p:nvPicPr>
          <p:cNvPr id="1747" name="Picture 2" descr="Fonctionnement d'un réacteur nucléaire"/>
          <p:cNvPicPr/>
          <p:nvPr/>
        </p:nvPicPr>
        <p:blipFill>
          <a:blip r:embed="rId1"/>
          <a:stretch/>
        </p:blipFill>
        <p:spPr>
          <a:xfrm>
            <a:off x="727560" y="466560"/>
            <a:ext cx="7619760" cy="420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PlaceHolder 1"/>
          <p:cNvSpPr>
            <a:spLocks noGrp="1"/>
          </p:cNvSpPr>
          <p:nvPr>
            <p:ph type="title"/>
          </p:nvPr>
        </p:nvSpPr>
        <p:spPr>
          <a:xfrm>
            <a:off x="1901520" y="1505160"/>
            <a:ext cx="5157720" cy="2341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rmAutofit/>
          </a:bodyPr>
          <a:p>
            <a:pPr algn="ctr">
              <a:lnSpc>
                <a:spcPct val="90000"/>
              </a:lnSpc>
              <a:buNone/>
            </a:pPr>
            <a:br>
              <a:rPr sz="2400"/>
            </a:br>
            <a:r>
              <a:rPr b="0" lang="fr-FR" sz="6000" spc="-1" strike="noStrike">
                <a:solidFill>
                  <a:srgbClr val="e43107"/>
                </a:solidFill>
                <a:latin typeface="Days One"/>
                <a:ea typeface="Days One"/>
              </a:rPr>
              <a:t>03</a:t>
            </a:r>
            <a:br>
              <a:rPr sz="2400"/>
            </a:br>
            <a:r>
              <a:rPr b="0" lang="fr-FR" sz="3000" spc="-1" strike="noStrike">
                <a:solidFill>
                  <a:srgbClr val="20124d"/>
                </a:solidFill>
                <a:latin typeface="Cooper Black"/>
                <a:ea typeface="Days One"/>
              </a:rPr>
              <a:t>Chaîne énergétique</a:t>
            </a:r>
            <a:endParaRPr b="0" lang="fr-FR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3114;p46"/>
          <p:cNvSpPr/>
          <p:nvPr/>
        </p:nvSpPr>
        <p:spPr>
          <a:xfrm>
            <a:off x="1618920" y="2434320"/>
            <a:ext cx="889920" cy="889920"/>
          </a:xfrm>
          <a:prstGeom prst="ellipse">
            <a:avLst/>
          </a:prstGeom>
          <a:noFill/>
          <a:ln w="19050">
            <a:solidFill>
              <a:srgbClr val="e431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0" name="Google Shape;3115;p46"/>
          <p:cNvSpPr/>
          <p:nvPr/>
        </p:nvSpPr>
        <p:spPr>
          <a:xfrm>
            <a:off x="3290760" y="2434320"/>
            <a:ext cx="889920" cy="889920"/>
          </a:xfrm>
          <a:prstGeom prst="ellipse">
            <a:avLst/>
          </a:prstGeom>
          <a:noFill/>
          <a:ln w="19050">
            <a:solidFill>
              <a:srgbClr val="e431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1" name="Google Shape;3116;p46"/>
          <p:cNvSpPr/>
          <p:nvPr/>
        </p:nvSpPr>
        <p:spPr>
          <a:xfrm>
            <a:off x="4962960" y="2434320"/>
            <a:ext cx="889920" cy="889920"/>
          </a:xfrm>
          <a:prstGeom prst="ellipse">
            <a:avLst/>
          </a:prstGeom>
          <a:noFill/>
          <a:ln w="19050">
            <a:solidFill>
              <a:srgbClr val="e431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2" name="Google Shape;3118;p46"/>
          <p:cNvSpPr/>
          <p:nvPr/>
        </p:nvSpPr>
        <p:spPr>
          <a:xfrm>
            <a:off x="6635160" y="2633040"/>
            <a:ext cx="88992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3" name="Google Shape;3119;p46"/>
          <p:cNvSpPr/>
          <p:nvPr/>
        </p:nvSpPr>
        <p:spPr>
          <a:xfrm>
            <a:off x="2508840" y="2879280"/>
            <a:ext cx="781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431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4" name="Google Shape;3120;p46"/>
          <p:cNvSpPr/>
          <p:nvPr/>
        </p:nvSpPr>
        <p:spPr>
          <a:xfrm>
            <a:off x="4181040" y="2879280"/>
            <a:ext cx="781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431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5" name="Google Shape;3121;p46"/>
          <p:cNvSpPr/>
          <p:nvPr/>
        </p:nvSpPr>
        <p:spPr>
          <a:xfrm>
            <a:off x="5853240" y="2879280"/>
            <a:ext cx="781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4310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56" name="Google Shape;3122;p46"/>
          <p:cNvSpPr/>
          <p:nvPr/>
        </p:nvSpPr>
        <p:spPr>
          <a:xfrm>
            <a:off x="5070960" y="2308680"/>
            <a:ext cx="88992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7" name="Google Shape;3123;p46"/>
          <p:cNvSpPr/>
          <p:nvPr/>
        </p:nvSpPr>
        <p:spPr>
          <a:xfrm>
            <a:off x="3290760" y="2633040"/>
            <a:ext cx="88992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8" name="Google Shape;3124;p46"/>
          <p:cNvSpPr/>
          <p:nvPr/>
        </p:nvSpPr>
        <p:spPr>
          <a:xfrm>
            <a:off x="1618920" y="2633040"/>
            <a:ext cx="889920" cy="49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9" name="Google Shape;3125;p46"/>
          <p:cNvSpPr/>
          <p:nvPr/>
        </p:nvSpPr>
        <p:spPr>
          <a:xfrm flipH="1" flipV="1">
            <a:off x="1860840" y="2287080"/>
            <a:ext cx="201960" cy="14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43107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0" name="Google Shape;3126;p46"/>
          <p:cNvSpPr/>
          <p:nvPr/>
        </p:nvSpPr>
        <p:spPr>
          <a:xfrm flipV="1">
            <a:off x="2841120" y="3323520"/>
            <a:ext cx="894600" cy="24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43107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1" name="Google Shape;3127;p46"/>
          <p:cNvSpPr/>
          <p:nvPr/>
        </p:nvSpPr>
        <p:spPr>
          <a:xfrm flipV="1">
            <a:off x="5407920" y="2187360"/>
            <a:ext cx="360" cy="245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43107"/>
            </a:solidFill>
            <a:round/>
            <a:tail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2" name="Google Shape;3128;p46"/>
          <p:cNvSpPr/>
          <p:nvPr/>
        </p:nvSpPr>
        <p:spPr>
          <a:xfrm rot="10800000">
            <a:off x="6844320" y="3187440"/>
            <a:ext cx="360" cy="173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e43107"/>
            </a:solidFill>
            <a:round/>
            <a:headEnd len="med" type="oval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3" name="Google Shape;3107;p46"/>
          <p:cNvSpPr/>
          <p:nvPr/>
        </p:nvSpPr>
        <p:spPr>
          <a:xfrm>
            <a:off x="6055560" y="3823560"/>
            <a:ext cx="204912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4" name="Google Shape;3107;p46"/>
          <p:cNvSpPr/>
          <p:nvPr/>
        </p:nvSpPr>
        <p:spPr>
          <a:xfrm>
            <a:off x="4962960" y="3463200"/>
            <a:ext cx="2049120" cy="5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765" name="Image4" descr=""/>
          <p:cNvPicPr/>
          <p:nvPr/>
        </p:nvPicPr>
        <p:blipFill>
          <a:blip r:embed="rId1"/>
          <a:srcRect l="30209" t="47499" r="9647" b="26571"/>
          <a:stretch/>
        </p:blipFill>
        <p:spPr>
          <a:xfrm>
            <a:off x="234720" y="959760"/>
            <a:ext cx="8301960" cy="3098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3f3f3"/>
      </a:dk2>
      <a:lt2>
        <a:srgbClr val="999999"/>
      </a:lt2>
      <a:accent1>
        <a:srgbClr val="666666"/>
      </a:accent1>
      <a:accent2>
        <a:srgbClr val="e43107"/>
      </a:accent2>
      <a:accent3>
        <a:srgbClr val="ff88c8"/>
      </a:accent3>
      <a:accent4>
        <a:srgbClr val="ffbe00"/>
      </a:accent4>
      <a:accent5>
        <a:srgbClr val="ff8b03"/>
      </a:accent5>
      <a:accent6>
        <a:srgbClr val="0887fb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5955</TotalTime>
  <Application>LibreOffice/7.3.7.2$Linux_X86_64 LibreOffice_project/30$Build-2</Application>
  <AppVersion>15.0000</AppVersion>
  <Words>162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fr-FR</dc:language>
  <cp:lastModifiedBy/>
  <dcterms:modified xsi:type="dcterms:W3CDTF">2023-01-16T10:16:24Z</dcterms:modified>
  <cp:revision>11</cp:revision>
  <dc:subject/>
  <dc:title>L’énergie nucléaire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Affichage à l'écran (16:9)</vt:lpwstr>
  </property>
  <property fmtid="{D5CDD505-2E9C-101B-9397-08002B2CF9AE}" pid="4" name="Slides">
    <vt:i4>16</vt:i4>
  </property>
</Properties>
</file>