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  <p:sldMasterId id="2147483673" r:id="rId3"/>
  </p:sldMasterIdLst>
  <p:notesMasterIdLst>
    <p:notesMasterId r:id="rId8"/>
  </p:notesMasterIdLst>
  <p:sldIdLst>
    <p:sldId id="353" r:id="rId4"/>
    <p:sldId id="352" r:id="rId5"/>
    <p:sldId id="320" r:id="rId6"/>
    <p:sldId id="329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AAB9"/>
    <a:srgbClr val="013857"/>
    <a:srgbClr val="6A8A9C"/>
    <a:srgbClr val="020A1D"/>
    <a:srgbClr val="010E28"/>
    <a:srgbClr val="93A7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447" autoAdjust="0"/>
  </p:normalViewPr>
  <p:slideViewPr>
    <p:cSldViewPr snapToGrid="0" showGuides="1">
      <p:cViewPr varScale="1">
        <p:scale>
          <a:sx n="106" d="100"/>
          <a:sy n="106" d="100"/>
        </p:scale>
        <p:origin x="792" y="114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AAF045-FEF6-43EA-9CDC-C84FC3F85E9C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2F1279-6CE4-4169-83D3-4483097B690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89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7691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EF70765A-4598-4D75-8EBE-B820808F65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Our Team LAYOUT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74FDDF81-25F0-49C3-8781-1E1624D1A714}"/>
              </a:ext>
            </a:extLst>
          </p:cNvPr>
          <p:cNvSpPr/>
          <p:nvPr userDrawn="1"/>
        </p:nvSpPr>
        <p:spPr>
          <a:xfrm>
            <a:off x="0" y="3860800"/>
            <a:ext cx="12192000" cy="2997200"/>
          </a:xfrm>
          <a:prstGeom prst="rect">
            <a:avLst/>
          </a:prstGeom>
          <a:solidFill>
            <a:srgbClr val="013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9C0BA6AF-B050-42B0-AF5A-EE8517DD6D73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905691" y="1825115"/>
            <a:ext cx="2269640" cy="27363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4275A37-45D4-4CEC-B590-B587A183919B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3615156" y="1825115"/>
            <a:ext cx="2269640" cy="27363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28B30AD2-8B07-4A68-9122-503EE3F7DA25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324621" y="1825115"/>
            <a:ext cx="2269640" cy="27363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E13A588-8891-45D6-973C-BB9DA9F92372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9034358" y="1825115"/>
            <a:ext cx="2269640" cy="27363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CE373D-0FE5-41B2-A56D-90D0A274A9B8}"/>
              </a:ext>
            </a:extLst>
          </p:cNvPr>
          <p:cNvSpPr/>
          <p:nvPr userDrawn="1"/>
        </p:nvSpPr>
        <p:spPr>
          <a:xfrm>
            <a:off x="905691" y="4561418"/>
            <a:ext cx="2269892" cy="1608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>
              <a:latin typeface="+mn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28A8A6E-4D0C-471B-9BAD-A834CAE6E4F4}"/>
              </a:ext>
            </a:extLst>
          </p:cNvPr>
          <p:cNvSpPr/>
          <p:nvPr userDrawn="1"/>
        </p:nvSpPr>
        <p:spPr>
          <a:xfrm>
            <a:off x="3615176" y="4561418"/>
            <a:ext cx="2269892" cy="1608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>
              <a:latin typeface="+mn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8350CB-510B-4630-83FE-9B3B55B9107A}"/>
              </a:ext>
            </a:extLst>
          </p:cNvPr>
          <p:cNvSpPr/>
          <p:nvPr userDrawn="1"/>
        </p:nvSpPr>
        <p:spPr>
          <a:xfrm>
            <a:off x="6324642" y="4561418"/>
            <a:ext cx="2269892" cy="1608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>
              <a:latin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EAEA51-97DF-4291-9A90-5CE773427414}"/>
              </a:ext>
            </a:extLst>
          </p:cNvPr>
          <p:cNvSpPr/>
          <p:nvPr userDrawn="1"/>
        </p:nvSpPr>
        <p:spPr>
          <a:xfrm>
            <a:off x="9034106" y="4561418"/>
            <a:ext cx="2269892" cy="1608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>
              <a:latin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32658C6-7C1D-4EE2-B448-81A3861073A2}"/>
              </a:ext>
            </a:extLst>
          </p:cNvPr>
          <p:cNvSpPr/>
          <p:nvPr userDrawn="1"/>
        </p:nvSpPr>
        <p:spPr>
          <a:xfrm>
            <a:off x="905691" y="4561418"/>
            <a:ext cx="2269892" cy="10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>
              <a:latin typeface="+mn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8898913-6811-47CE-B7FD-ADC073B27BDD}"/>
              </a:ext>
            </a:extLst>
          </p:cNvPr>
          <p:cNvSpPr/>
          <p:nvPr userDrawn="1"/>
        </p:nvSpPr>
        <p:spPr>
          <a:xfrm>
            <a:off x="3615176" y="4561418"/>
            <a:ext cx="2269892" cy="10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>
              <a:latin typeface="+mn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9631416-D245-42EF-A821-6FCFEA69D5C0}"/>
              </a:ext>
            </a:extLst>
          </p:cNvPr>
          <p:cNvSpPr/>
          <p:nvPr userDrawn="1"/>
        </p:nvSpPr>
        <p:spPr>
          <a:xfrm>
            <a:off x="6324642" y="4561418"/>
            <a:ext cx="2269892" cy="10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>
              <a:latin typeface="+mn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65F9D14-5D48-4F24-B309-813F30EEC3F1}"/>
              </a:ext>
            </a:extLst>
          </p:cNvPr>
          <p:cNvSpPr/>
          <p:nvPr userDrawn="1"/>
        </p:nvSpPr>
        <p:spPr>
          <a:xfrm>
            <a:off x="9034106" y="4561418"/>
            <a:ext cx="2269892" cy="10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68664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2D262B25-9A7A-49AE-96BE-782151D07AF4}"/>
              </a:ext>
            </a:extLst>
          </p:cNvPr>
          <p:cNvSpPr/>
          <p:nvPr userDrawn="1"/>
        </p:nvSpPr>
        <p:spPr>
          <a:xfrm>
            <a:off x="2001203" y="6053984"/>
            <a:ext cx="2190450" cy="42727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40ACA70-3449-4099-B035-1158D543E6AE}"/>
              </a:ext>
            </a:extLst>
          </p:cNvPr>
          <p:cNvSpPr/>
          <p:nvPr userDrawn="1"/>
        </p:nvSpPr>
        <p:spPr>
          <a:xfrm>
            <a:off x="6995891" y="6038458"/>
            <a:ext cx="5061631" cy="51272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57558CC-4468-472E-BA32-9B3AB6B52729}"/>
              </a:ext>
            </a:extLst>
          </p:cNvPr>
          <p:cNvSpPr/>
          <p:nvPr userDrawn="1"/>
        </p:nvSpPr>
        <p:spPr>
          <a:xfrm>
            <a:off x="3704061" y="6037655"/>
            <a:ext cx="4218052" cy="42727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grpSp>
        <p:nvGrpSpPr>
          <p:cNvPr id="5" name="Graphic 14">
            <a:extLst>
              <a:ext uri="{FF2B5EF4-FFF2-40B4-BE49-F238E27FC236}">
                <a16:creationId xmlns:a16="http://schemas.microsoft.com/office/drawing/2014/main" id="{C01FB100-9C36-462C-A516-188151331FCD}"/>
              </a:ext>
            </a:extLst>
          </p:cNvPr>
          <p:cNvGrpSpPr/>
          <p:nvPr userDrawn="1"/>
        </p:nvGrpSpPr>
        <p:grpSpPr>
          <a:xfrm>
            <a:off x="3733440" y="3000824"/>
            <a:ext cx="4163973" cy="3275036"/>
            <a:chOff x="2444748" y="555045"/>
            <a:chExt cx="7282048" cy="5727454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B9B102E-92CD-4DD6-B679-738641CFEE4A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4D6C6ACD-E7C0-4D80-B376-12549C2B04B1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804E488-0EA1-4C53-8909-51F64F102B87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3B4411A-55BB-4750-A01A-F799C0990AC2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9F48FA-241B-4A59-A232-16386CFF4103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326A938-7D38-479D-96C2-A910EE332F38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516A5E3-E2C8-4473-9EC8-E6A6B6EE838C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0CC2F58-4964-4968-B1C9-3723F86C3AEC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1F66D8C-0B73-4B2E-823B-B7E066D670F4}"/>
              </a:ext>
            </a:extLst>
          </p:cNvPr>
          <p:cNvGrpSpPr/>
          <p:nvPr userDrawn="1"/>
        </p:nvGrpSpPr>
        <p:grpSpPr>
          <a:xfrm>
            <a:off x="7589228" y="4156237"/>
            <a:ext cx="3879364" cy="2131448"/>
            <a:chOff x="-548507" y="477868"/>
            <a:chExt cx="11570449" cy="6357177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1129968-B4C2-4D68-9101-34ADA7B322C2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BD53250-A693-450F-8F9D-3E84FF392E9C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52E176D-21A9-408A-AD9E-DAD690F93D9E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B6F43D5-85BD-467F-B7C3-C4926D6C7677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FD7EF8E-003C-4469-87DF-D8B66E54672D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7485423-01B5-42D2-AD7A-8F034E333E3E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70060473-363C-4353-9FA7-9DF99C75A555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F47F3414-9D37-4061-960E-19387EF4E3DA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415D312-2ACB-43A0-A787-022DA6547C79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989E04AF-5B34-47EF-9B3C-088B081F3506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28C131F0-4BF7-48F5-925A-0122A77E744E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202D769-9CF6-4708-864B-4CC016E2959D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B6A200E-4A85-4C4F-9163-B3E199A26683}"/>
              </a:ext>
            </a:extLst>
          </p:cNvPr>
          <p:cNvGrpSpPr/>
          <p:nvPr userDrawn="1"/>
        </p:nvGrpSpPr>
        <p:grpSpPr>
          <a:xfrm>
            <a:off x="769953" y="4150943"/>
            <a:ext cx="1533657" cy="2068863"/>
            <a:chOff x="5745956" y="3501865"/>
            <a:chExt cx="2146216" cy="2895189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73DAFDC-F515-494D-86BA-A65097600B39}"/>
                </a:ext>
              </a:extLst>
            </p:cNvPr>
            <p:cNvSpPr/>
            <p:nvPr/>
          </p:nvSpPr>
          <p:spPr>
            <a:xfrm>
              <a:off x="7498806" y="3501865"/>
              <a:ext cx="157347" cy="62939"/>
            </a:xfrm>
            <a:custGeom>
              <a:avLst/>
              <a:gdLst>
                <a:gd name="connsiteX0" fmla="*/ 45244 w 47625"/>
                <a:gd name="connsiteY0" fmla="*/ 13811 h 19050"/>
                <a:gd name="connsiteX1" fmla="*/ 45244 w 47625"/>
                <a:gd name="connsiteY1" fmla="*/ 13811 h 19050"/>
                <a:gd name="connsiteX2" fmla="*/ 38576 w 47625"/>
                <a:gd name="connsiteY2" fmla="*/ 20479 h 19050"/>
                <a:gd name="connsiteX3" fmla="*/ 13811 w 47625"/>
                <a:gd name="connsiteY3" fmla="*/ 20479 h 19050"/>
                <a:gd name="connsiteX4" fmla="*/ 7144 w 47625"/>
                <a:gd name="connsiteY4" fmla="*/ 13811 h 19050"/>
                <a:gd name="connsiteX5" fmla="*/ 7144 w 47625"/>
                <a:gd name="connsiteY5" fmla="*/ 13811 h 19050"/>
                <a:gd name="connsiteX6" fmla="*/ 13811 w 47625"/>
                <a:gd name="connsiteY6" fmla="*/ 7144 h 19050"/>
                <a:gd name="connsiteX7" fmla="*/ 38576 w 47625"/>
                <a:gd name="connsiteY7" fmla="*/ 7144 h 19050"/>
                <a:gd name="connsiteX8" fmla="*/ 45244 w 47625"/>
                <a:gd name="connsiteY8" fmla="*/ 13811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625" h="19050">
                  <a:moveTo>
                    <a:pt x="45244" y="13811"/>
                  </a:moveTo>
                  <a:lnTo>
                    <a:pt x="45244" y="13811"/>
                  </a:lnTo>
                  <a:cubicBezTo>
                    <a:pt x="45244" y="17621"/>
                    <a:pt x="42386" y="20479"/>
                    <a:pt x="38576" y="20479"/>
                  </a:cubicBezTo>
                  <a:lnTo>
                    <a:pt x="13811" y="20479"/>
                  </a:lnTo>
                  <a:cubicBezTo>
                    <a:pt x="10001" y="20479"/>
                    <a:pt x="7144" y="17621"/>
                    <a:pt x="7144" y="13811"/>
                  </a:cubicBezTo>
                  <a:lnTo>
                    <a:pt x="7144" y="13811"/>
                  </a:lnTo>
                  <a:cubicBezTo>
                    <a:pt x="7144" y="10001"/>
                    <a:pt x="10001" y="7144"/>
                    <a:pt x="13811" y="7144"/>
                  </a:cubicBezTo>
                  <a:lnTo>
                    <a:pt x="38576" y="7144"/>
                  </a:lnTo>
                  <a:cubicBezTo>
                    <a:pt x="42386" y="8096"/>
                    <a:pt x="45244" y="10954"/>
                    <a:pt x="45244" y="13811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C846416-A421-436C-A258-E0F6C1D223BC}"/>
                </a:ext>
              </a:extLst>
            </p:cNvPr>
            <p:cNvSpPr/>
            <p:nvPr/>
          </p:nvSpPr>
          <p:spPr>
            <a:xfrm>
              <a:off x="7829233" y="3977052"/>
              <a:ext cx="62939" cy="157347"/>
            </a:xfrm>
            <a:custGeom>
              <a:avLst/>
              <a:gdLst>
                <a:gd name="connsiteX0" fmla="*/ 13811 w 19050"/>
                <a:gd name="connsiteY0" fmla="*/ 45244 h 47625"/>
                <a:gd name="connsiteX1" fmla="*/ 13811 w 19050"/>
                <a:gd name="connsiteY1" fmla="*/ 45244 h 47625"/>
                <a:gd name="connsiteX2" fmla="*/ 7144 w 19050"/>
                <a:gd name="connsiteY2" fmla="*/ 38576 h 47625"/>
                <a:gd name="connsiteX3" fmla="*/ 7144 w 19050"/>
                <a:gd name="connsiteY3" fmla="*/ 13811 h 47625"/>
                <a:gd name="connsiteX4" fmla="*/ 13811 w 19050"/>
                <a:gd name="connsiteY4" fmla="*/ 7144 h 47625"/>
                <a:gd name="connsiteX5" fmla="*/ 13811 w 19050"/>
                <a:gd name="connsiteY5" fmla="*/ 7144 h 47625"/>
                <a:gd name="connsiteX6" fmla="*/ 20479 w 19050"/>
                <a:gd name="connsiteY6" fmla="*/ 13811 h 47625"/>
                <a:gd name="connsiteX7" fmla="*/ 20479 w 19050"/>
                <a:gd name="connsiteY7" fmla="*/ 38576 h 47625"/>
                <a:gd name="connsiteX8" fmla="*/ 13811 w 19050"/>
                <a:gd name="connsiteY8" fmla="*/ 4524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47625">
                  <a:moveTo>
                    <a:pt x="13811" y="45244"/>
                  </a:moveTo>
                  <a:lnTo>
                    <a:pt x="13811" y="45244"/>
                  </a:lnTo>
                  <a:cubicBezTo>
                    <a:pt x="10001" y="45244"/>
                    <a:pt x="7144" y="42386"/>
                    <a:pt x="7144" y="38576"/>
                  </a:cubicBezTo>
                  <a:lnTo>
                    <a:pt x="7144" y="13811"/>
                  </a:lnTo>
                  <a:cubicBezTo>
                    <a:pt x="7144" y="10001"/>
                    <a:pt x="10001" y="7144"/>
                    <a:pt x="13811" y="7144"/>
                  </a:cubicBezTo>
                  <a:lnTo>
                    <a:pt x="13811" y="7144"/>
                  </a:lnTo>
                  <a:cubicBezTo>
                    <a:pt x="17621" y="7144"/>
                    <a:pt x="20479" y="10001"/>
                    <a:pt x="20479" y="13811"/>
                  </a:cubicBezTo>
                  <a:lnTo>
                    <a:pt x="20479" y="38576"/>
                  </a:lnTo>
                  <a:cubicBezTo>
                    <a:pt x="20479" y="42386"/>
                    <a:pt x="17621" y="45244"/>
                    <a:pt x="13811" y="4524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31EBCAF0-2E06-463B-9ACD-B856BBE9D6A8}"/>
                </a:ext>
              </a:extLst>
            </p:cNvPr>
            <p:cNvSpPr/>
            <p:nvPr/>
          </p:nvSpPr>
          <p:spPr>
            <a:xfrm>
              <a:off x="7829233" y="3838586"/>
              <a:ext cx="62939" cy="157347"/>
            </a:xfrm>
            <a:custGeom>
              <a:avLst/>
              <a:gdLst>
                <a:gd name="connsiteX0" fmla="*/ 13811 w 19050"/>
                <a:gd name="connsiteY0" fmla="*/ 45244 h 47625"/>
                <a:gd name="connsiteX1" fmla="*/ 13811 w 19050"/>
                <a:gd name="connsiteY1" fmla="*/ 45244 h 47625"/>
                <a:gd name="connsiteX2" fmla="*/ 7144 w 19050"/>
                <a:gd name="connsiteY2" fmla="*/ 38576 h 47625"/>
                <a:gd name="connsiteX3" fmla="*/ 7144 w 19050"/>
                <a:gd name="connsiteY3" fmla="*/ 13811 h 47625"/>
                <a:gd name="connsiteX4" fmla="*/ 13811 w 19050"/>
                <a:gd name="connsiteY4" fmla="*/ 7144 h 47625"/>
                <a:gd name="connsiteX5" fmla="*/ 13811 w 19050"/>
                <a:gd name="connsiteY5" fmla="*/ 7144 h 47625"/>
                <a:gd name="connsiteX6" fmla="*/ 20479 w 19050"/>
                <a:gd name="connsiteY6" fmla="*/ 13811 h 47625"/>
                <a:gd name="connsiteX7" fmla="*/ 20479 w 19050"/>
                <a:gd name="connsiteY7" fmla="*/ 38576 h 47625"/>
                <a:gd name="connsiteX8" fmla="*/ 13811 w 19050"/>
                <a:gd name="connsiteY8" fmla="*/ 4524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47625">
                  <a:moveTo>
                    <a:pt x="13811" y="45244"/>
                  </a:moveTo>
                  <a:lnTo>
                    <a:pt x="13811" y="45244"/>
                  </a:lnTo>
                  <a:cubicBezTo>
                    <a:pt x="10001" y="45244"/>
                    <a:pt x="7144" y="42386"/>
                    <a:pt x="7144" y="38576"/>
                  </a:cubicBezTo>
                  <a:lnTo>
                    <a:pt x="7144" y="13811"/>
                  </a:lnTo>
                  <a:cubicBezTo>
                    <a:pt x="7144" y="10001"/>
                    <a:pt x="10001" y="7144"/>
                    <a:pt x="13811" y="7144"/>
                  </a:cubicBezTo>
                  <a:lnTo>
                    <a:pt x="13811" y="7144"/>
                  </a:lnTo>
                  <a:cubicBezTo>
                    <a:pt x="17621" y="7144"/>
                    <a:pt x="20479" y="10001"/>
                    <a:pt x="20479" y="13811"/>
                  </a:cubicBezTo>
                  <a:lnTo>
                    <a:pt x="20479" y="38576"/>
                  </a:lnTo>
                  <a:cubicBezTo>
                    <a:pt x="20479" y="42386"/>
                    <a:pt x="17621" y="45244"/>
                    <a:pt x="13811" y="4524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3C99994-DA0D-4E5B-A585-F2CF179D8079}"/>
                </a:ext>
              </a:extLst>
            </p:cNvPr>
            <p:cNvSpPr/>
            <p:nvPr/>
          </p:nvSpPr>
          <p:spPr>
            <a:xfrm>
              <a:off x="5745956" y="3523892"/>
              <a:ext cx="2139922" cy="2863720"/>
            </a:xfrm>
            <a:custGeom>
              <a:avLst/>
              <a:gdLst>
                <a:gd name="connsiteX0" fmla="*/ 611029 w 647700"/>
                <a:gd name="connsiteY0" fmla="*/ 7144 h 866775"/>
                <a:gd name="connsiteX1" fmla="*/ 40481 w 647700"/>
                <a:gd name="connsiteY1" fmla="*/ 7144 h 866775"/>
                <a:gd name="connsiteX2" fmla="*/ 7144 w 647700"/>
                <a:gd name="connsiteY2" fmla="*/ 41434 h 866775"/>
                <a:gd name="connsiteX3" fmla="*/ 7144 w 647700"/>
                <a:gd name="connsiteY3" fmla="*/ 831056 h 866775"/>
                <a:gd name="connsiteX4" fmla="*/ 40481 w 647700"/>
                <a:gd name="connsiteY4" fmla="*/ 865346 h 866775"/>
                <a:gd name="connsiteX5" fmla="*/ 611029 w 647700"/>
                <a:gd name="connsiteY5" fmla="*/ 865346 h 866775"/>
                <a:gd name="connsiteX6" fmla="*/ 644366 w 647700"/>
                <a:gd name="connsiteY6" fmla="*/ 831056 h 866775"/>
                <a:gd name="connsiteX7" fmla="*/ 644366 w 647700"/>
                <a:gd name="connsiteY7" fmla="*/ 41434 h 866775"/>
                <a:gd name="connsiteX8" fmla="*/ 611029 w 647700"/>
                <a:gd name="connsiteY8" fmla="*/ 7144 h 866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7700" h="866775">
                  <a:moveTo>
                    <a:pt x="611029" y="7144"/>
                  </a:moveTo>
                  <a:lnTo>
                    <a:pt x="40481" y="7144"/>
                  </a:lnTo>
                  <a:cubicBezTo>
                    <a:pt x="22384" y="7144"/>
                    <a:pt x="7144" y="22384"/>
                    <a:pt x="7144" y="41434"/>
                  </a:cubicBezTo>
                  <a:lnTo>
                    <a:pt x="7144" y="831056"/>
                  </a:lnTo>
                  <a:cubicBezTo>
                    <a:pt x="7144" y="850106"/>
                    <a:pt x="22384" y="865346"/>
                    <a:pt x="40481" y="865346"/>
                  </a:cubicBezTo>
                  <a:lnTo>
                    <a:pt x="611029" y="865346"/>
                  </a:lnTo>
                  <a:cubicBezTo>
                    <a:pt x="629126" y="865346"/>
                    <a:pt x="644366" y="850106"/>
                    <a:pt x="644366" y="831056"/>
                  </a:cubicBezTo>
                  <a:lnTo>
                    <a:pt x="644366" y="41434"/>
                  </a:lnTo>
                  <a:cubicBezTo>
                    <a:pt x="644366" y="23336"/>
                    <a:pt x="629126" y="7144"/>
                    <a:pt x="611029" y="714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EB1DD07-A05E-438B-B8E6-55FA62826809}"/>
                </a:ext>
              </a:extLst>
            </p:cNvPr>
            <p:cNvSpPr/>
            <p:nvPr/>
          </p:nvSpPr>
          <p:spPr>
            <a:xfrm>
              <a:off x="5755398" y="3533334"/>
              <a:ext cx="2108453" cy="2863720"/>
            </a:xfrm>
            <a:custGeom>
              <a:avLst/>
              <a:gdLst>
                <a:gd name="connsiteX0" fmla="*/ 605314 w 638175"/>
                <a:gd name="connsiteY0" fmla="*/ 7144 h 866775"/>
                <a:gd name="connsiteX1" fmla="*/ 40481 w 638175"/>
                <a:gd name="connsiteY1" fmla="*/ 7144 h 866775"/>
                <a:gd name="connsiteX2" fmla="*/ 7144 w 638175"/>
                <a:gd name="connsiteY2" fmla="*/ 41434 h 866775"/>
                <a:gd name="connsiteX3" fmla="*/ 7144 w 638175"/>
                <a:gd name="connsiteY3" fmla="*/ 826294 h 866775"/>
                <a:gd name="connsiteX4" fmla="*/ 40481 w 638175"/>
                <a:gd name="connsiteY4" fmla="*/ 860584 h 866775"/>
                <a:gd name="connsiteX5" fmla="*/ 604361 w 638175"/>
                <a:gd name="connsiteY5" fmla="*/ 860584 h 866775"/>
                <a:gd name="connsiteX6" fmla="*/ 637699 w 638175"/>
                <a:gd name="connsiteY6" fmla="*/ 826294 h 866775"/>
                <a:gd name="connsiteX7" fmla="*/ 637699 w 638175"/>
                <a:gd name="connsiteY7" fmla="*/ 41434 h 866775"/>
                <a:gd name="connsiteX8" fmla="*/ 605314 w 638175"/>
                <a:gd name="connsiteY8" fmla="*/ 7144 h 866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8175" h="866775">
                  <a:moveTo>
                    <a:pt x="605314" y="7144"/>
                  </a:moveTo>
                  <a:lnTo>
                    <a:pt x="40481" y="7144"/>
                  </a:lnTo>
                  <a:cubicBezTo>
                    <a:pt x="22384" y="7144"/>
                    <a:pt x="7144" y="22384"/>
                    <a:pt x="7144" y="41434"/>
                  </a:cubicBezTo>
                  <a:lnTo>
                    <a:pt x="7144" y="826294"/>
                  </a:lnTo>
                  <a:cubicBezTo>
                    <a:pt x="7144" y="845344"/>
                    <a:pt x="22384" y="860584"/>
                    <a:pt x="40481" y="860584"/>
                  </a:cubicBezTo>
                  <a:lnTo>
                    <a:pt x="604361" y="860584"/>
                  </a:lnTo>
                  <a:cubicBezTo>
                    <a:pt x="622459" y="860584"/>
                    <a:pt x="637699" y="845344"/>
                    <a:pt x="637699" y="826294"/>
                  </a:cubicBezTo>
                  <a:lnTo>
                    <a:pt x="637699" y="41434"/>
                  </a:lnTo>
                  <a:cubicBezTo>
                    <a:pt x="637699" y="22384"/>
                    <a:pt x="623411" y="7144"/>
                    <a:pt x="605314" y="7144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20CBFCE-EE35-4F29-8B83-08D415B4326C}"/>
                </a:ext>
              </a:extLst>
            </p:cNvPr>
            <p:cNvSpPr/>
            <p:nvPr/>
          </p:nvSpPr>
          <p:spPr>
            <a:xfrm>
              <a:off x="5972536" y="3781941"/>
              <a:ext cx="1699350" cy="2360208"/>
            </a:xfrm>
            <a:custGeom>
              <a:avLst/>
              <a:gdLst>
                <a:gd name="connsiteX0" fmla="*/ 7144 w 514350"/>
                <a:gd name="connsiteY0" fmla="*/ 7144 h 714375"/>
                <a:gd name="connsiteX1" fmla="*/ 508159 w 514350"/>
                <a:gd name="connsiteY1" fmla="*/ 7144 h 714375"/>
                <a:gd name="connsiteX2" fmla="*/ 508159 w 514350"/>
                <a:gd name="connsiteY2" fmla="*/ 711041 h 714375"/>
                <a:gd name="connsiteX3" fmla="*/ 7144 w 514350"/>
                <a:gd name="connsiteY3" fmla="*/ 711041 h 714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4350" h="714375">
                  <a:moveTo>
                    <a:pt x="7144" y="7144"/>
                  </a:moveTo>
                  <a:lnTo>
                    <a:pt x="508159" y="7144"/>
                  </a:lnTo>
                  <a:lnTo>
                    <a:pt x="508159" y="711041"/>
                  </a:lnTo>
                  <a:lnTo>
                    <a:pt x="7144" y="71104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C086AFF-76D9-42D4-9D32-BDA60083A995}"/>
                </a:ext>
              </a:extLst>
            </p:cNvPr>
            <p:cNvSpPr/>
            <p:nvPr/>
          </p:nvSpPr>
          <p:spPr>
            <a:xfrm>
              <a:off x="6537278" y="3804313"/>
              <a:ext cx="1119116" cy="2330356"/>
            </a:xfrm>
            <a:custGeom>
              <a:avLst/>
              <a:gdLst>
                <a:gd name="connsiteX0" fmla="*/ 614149 w 1119116"/>
                <a:gd name="connsiteY0" fmla="*/ 0 h 2330356"/>
                <a:gd name="connsiteX1" fmla="*/ 1115704 w 1119116"/>
                <a:gd name="connsiteY1" fmla="*/ 6824 h 2330356"/>
                <a:gd name="connsiteX2" fmla="*/ 1119116 w 1119116"/>
                <a:gd name="connsiteY2" fmla="*/ 2330356 h 2330356"/>
                <a:gd name="connsiteX3" fmla="*/ 0 w 1119116"/>
                <a:gd name="connsiteY3" fmla="*/ 2330356 h 2330356"/>
                <a:gd name="connsiteX4" fmla="*/ 614149 w 1119116"/>
                <a:gd name="connsiteY4" fmla="*/ 0 h 2330356"/>
                <a:gd name="connsiteX0" fmla="*/ 614149 w 1119116"/>
                <a:gd name="connsiteY0" fmla="*/ 0 h 2330356"/>
                <a:gd name="connsiteX1" fmla="*/ 1115704 w 1119116"/>
                <a:gd name="connsiteY1" fmla="*/ 3412 h 2330356"/>
                <a:gd name="connsiteX2" fmla="*/ 1119116 w 1119116"/>
                <a:gd name="connsiteY2" fmla="*/ 2330356 h 2330356"/>
                <a:gd name="connsiteX3" fmla="*/ 0 w 1119116"/>
                <a:gd name="connsiteY3" fmla="*/ 2330356 h 2330356"/>
                <a:gd name="connsiteX4" fmla="*/ 614149 w 1119116"/>
                <a:gd name="connsiteY4" fmla="*/ 0 h 2330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116" h="2330356">
                  <a:moveTo>
                    <a:pt x="614149" y="0"/>
                  </a:moveTo>
                  <a:lnTo>
                    <a:pt x="1115704" y="3412"/>
                  </a:lnTo>
                  <a:cubicBezTo>
                    <a:pt x="1116841" y="777923"/>
                    <a:pt x="1117979" y="1555845"/>
                    <a:pt x="1119116" y="2330356"/>
                  </a:cubicBezTo>
                  <a:lnTo>
                    <a:pt x="0" y="2330356"/>
                  </a:lnTo>
                  <a:lnTo>
                    <a:pt x="614149" y="0"/>
                  </a:lnTo>
                  <a:close/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47382469-9DE7-477F-9BA6-954A4E85F49B}"/>
                </a:ext>
              </a:extLst>
            </p:cNvPr>
            <p:cNvGrpSpPr/>
            <p:nvPr/>
          </p:nvGrpSpPr>
          <p:grpSpPr>
            <a:xfrm>
              <a:off x="6752948" y="6198983"/>
              <a:ext cx="113352" cy="113352"/>
              <a:chOff x="6768693" y="6038239"/>
              <a:chExt cx="147969" cy="147969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467C07EE-B66A-4407-9F31-9A7E2DB2F346}"/>
                  </a:ext>
                </a:extLst>
              </p:cNvPr>
              <p:cNvSpPr/>
              <p:nvPr/>
            </p:nvSpPr>
            <p:spPr>
              <a:xfrm>
                <a:off x="6768693" y="6038239"/>
                <a:ext cx="147969" cy="147969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C9DD1D4A-6CEE-4A3B-9A53-8CA5997DEA00}"/>
                  </a:ext>
                </a:extLst>
              </p:cNvPr>
              <p:cNvSpPr/>
              <p:nvPr/>
            </p:nvSpPr>
            <p:spPr>
              <a:xfrm>
                <a:off x="6802088" y="6071634"/>
                <a:ext cx="81180" cy="8118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A0064CD-4965-4F75-B089-3132A53AA1EC}"/>
              </a:ext>
            </a:extLst>
          </p:cNvPr>
          <p:cNvGrpSpPr/>
          <p:nvPr userDrawn="1"/>
        </p:nvGrpSpPr>
        <p:grpSpPr>
          <a:xfrm>
            <a:off x="2702838" y="4880678"/>
            <a:ext cx="778728" cy="1368963"/>
            <a:chOff x="7182034" y="5192864"/>
            <a:chExt cx="825553" cy="1451279"/>
          </a:xfrm>
        </p:grpSpPr>
        <p:grpSp>
          <p:nvGrpSpPr>
            <p:cNvPr id="39" name="Group 3">
              <a:extLst>
                <a:ext uri="{FF2B5EF4-FFF2-40B4-BE49-F238E27FC236}">
                  <a16:creationId xmlns:a16="http://schemas.microsoft.com/office/drawing/2014/main" id="{7862CBF3-C5B3-4CE6-B949-DB5EB41334E3}"/>
                </a:ext>
              </a:extLst>
            </p:cNvPr>
            <p:cNvGrpSpPr/>
            <p:nvPr/>
          </p:nvGrpSpPr>
          <p:grpSpPr>
            <a:xfrm>
              <a:off x="7182034" y="5192864"/>
              <a:ext cx="825553" cy="1451279"/>
              <a:chOff x="445712" y="1449040"/>
              <a:chExt cx="2113018" cy="3924176"/>
            </a:xfrm>
          </p:grpSpPr>
          <p:sp>
            <p:nvSpPr>
              <p:cNvPr id="42" name="Rounded Rectangle 4">
                <a:extLst>
                  <a:ext uri="{FF2B5EF4-FFF2-40B4-BE49-F238E27FC236}">
                    <a16:creationId xmlns:a16="http://schemas.microsoft.com/office/drawing/2014/main" id="{69710CC3-7B71-4D89-BAA2-1F64A3693EB9}"/>
                  </a:ext>
                </a:extLst>
              </p:cNvPr>
              <p:cNvSpPr/>
              <p:nvPr userDrawn="1"/>
            </p:nvSpPr>
            <p:spPr>
              <a:xfrm>
                <a:off x="445712" y="1449040"/>
                <a:ext cx="2113018" cy="3924176"/>
              </a:xfrm>
              <a:prstGeom prst="roundRect">
                <a:avLst>
                  <a:gd name="adj" fmla="val 13580"/>
                </a:avLst>
              </a:prstGeom>
              <a:solidFill>
                <a:srgbClr val="262626"/>
              </a:solidFill>
              <a:ln w="88900">
                <a:noFill/>
              </a:ln>
              <a:effectLst/>
              <a:scene3d>
                <a:camera prst="perspectiveFront"/>
                <a:lightRig rig="threePt" dir="t"/>
              </a:scene3d>
              <a:sp3d prstMaterial="plastic">
                <a:bevelT w="127000" h="50800"/>
                <a:bevelB w="127000" h="254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 dirty="0"/>
              </a:p>
            </p:txBody>
          </p:sp>
          <p:sp>
            <p:nvSpPr>
              <p:cNvPr id="43" name="Rectangle 5">
                <a:extLst>
                  <a:ext uri="{FF2B5EF4-FFF2-40B4-BE49-F238E27FC236}">
                    <a16:creationId xmlns:a16="http://schemas.microsoft.com/office/drawing/2014/main" id="{06B659A0-0182-4ABD-8931-963D4B60B969}"/>
                  </a:ext>
                </a:extLst>
              </p:cNvPr>
              <p:cNvSpPr/>
              <p:nvPr userDrawn="1"/>
            </p:nvSpPr>
            <p:spPr>
              <a:xfrm>
                <a:off x="1379920" y="1650572"/>
                <a:ext cx="216024" cy="34350"/>
              </a:xfrm>
              <a:prstGeom prst="rect">
                <a:avLst/>
              </a:prstGeom>
              <a:solidFill>
                <a:srgbClr val="B0B0B0"/>
              </a:solidFill>
              <a:ln w="889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  <p:grpSp>
            <p:nvGrpSpPr>
              <p:cNvPr id="44" name="Group 6">
                <a:extLst>
                  <a:ext uri="{FF2B5EF4-FFF2-40B4-BE49-F238E27FC236}">
                    <a16:creationId xmlns:a16="http://schemas.microsoft.com/office/drawing/2014/main" id="{3D817E5B-C464-4831-82A7-5CC97235485D}"/>
                  </a:ext>
                </a:extLst>
              </p:cNvPr>
              <p:cNvGrpSpPr/>
              <p:nvPr userDrawn="1"/>
            </p:nvGrpSpPr>
            <p:grpSpPr>
              <a:xfrm>
                <a:off x="1407705" y="5045834"/>
                <a:ext cx="211967" cy="211967"/>
                <a:chOff x="1549420" y="5712364"/>
                <a:chExt cx="312583" cy="312583"/>
              </a:xfrm>
            </p:grpSpPr>
            <p:sp>
              <p:nvSpPr>
                <p:cNvPr id="45" name="Oval 7">
                  <a:extLst>
                    <a:ext uri="{FF2B5EF4-FFF2-40B4-BE49-F238E27FC236}">
                      <a16:creationId xmlns:a16="http://schemas.microsoft.com/office/drawing/2014/main" id="{17BF3202-2FBF-4032-A6D7-99B000B9937D}"/>
                    </a:ext>
                  </a:extLst>
                </p:cNvPr>
                <p:cNvSpPr/>
                <p:nvPr userDrawn="1"/>
              </p:nvSpPr>
              <p:spPr>
                <a:xfrm>
                  <a:off x="1549420" y="5712364"/>
                  <a:ext cx="312583" cy="31258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>
                        <a:lumMod val="94000"/>
                        <a:lumOff val="6000"/>
                      </a:schemeClr>
                    </a:gs>
                    <a:gs pos="56000">
                      <a:schemeClr val="tx1">
                        <a:lumMod val="65000"/>
                        <a:lumOff val="35000"/>
                      </a:schemeClr>
                    </a:gs>
                    <a:gs pos="91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n w="0">
                  <a:solidFill>
                    <a:srgbClr val="262626"/>
                  </a:solidFill>
                </a:ln>
                <a:scene3d>
                  <a:camera prst="perspectiveFront"/>
                  <a:lightRig rig="threePt" dir="t"/>
                </a:scene3d>
                <a:sp3d>
                  <a:bevelT w="63500" h="12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800"/>
                </a:p>
              </p:txBody>
            </p:sp>
            <p:sp>
              <p:nvSpPr>
                <p:cNvPr id="46" name="Rounded Rectangle 8">
                  <a:extLst>
                    <a:ext uri="{FF2B5EF4-FFF2-40B4-BE49-F238E27FC236}">
                      <a16:creationId xmlns:a16="http://schemas.microsoft.com/office/drawing/2014/main" id="{65FA3F4F-8289-4C0C-9BFF-8CFB1A4A69AD}"/>
                    </a:ext>
                  </a:extLst>
                </p:cNvPr>
                <p:cNvSpPr/>
                <p:nvPr userDrawn="1"/>
              </p:nvSpPr>
              <p:spPr>
                <a:xfrm>
                  <a:off x="1634225" y="5796647"/>
                  <a:ext cx="142969" cy="144016"/>
                </a:xfrm>
                <a:prstGeom prst="roundRect">
                  <a:avLst/>
                </a:prstGeom>
                <a:solidFill>
                  <a:srgbClr val="737373"/>
                </a:solidFill>
                <a:ln w="6350">
                  <a:solidFill>
                    <a:srgbClr val="B0B0B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800"/>
                </a:p>
              </p:txBody>
            </p:sp>
          </p:grpSp>
        </p:grp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069C4E2C-7D31-4E1A-80C2-4ED096075150}"/>
                </a:ext>
              </a:extLst>
            </p:cNvPr>
            <p:cNvSpPr/>
            <p:nvPr/>
          </p:nvSpPr>
          <p:spPr>
            <a:xfrm>
              <a:off x="7227509" y="5344413"/>
              <a:ext cx="734603" cy="1149173"/>
            </a:xfrm>
            <a:custGeom>
              <a:avLst/>
              <a:gdLst>
                <a:gd name="connsiteX0" fmla="*/ 7144 w 333375"/>
                <a:gd name="connsiteY0" fmla="*/ 7144 h 590550"/>
                <a:gd name="connsiteX1" fmla="*/ 331946 w 333375"/>
                <a:gd name="connsiteY1" fmla="*/ 7144 h 590550"/>
                <a:gd name="connsiteX2" fmla="*/ 331946 w 333375"/>
                <a:gd name="connsiteY2" fmla="*/ 586264 h 590550"/>
                <a:gd name="connsiteX3" fmla="*/ 7144 w 333375"/>
                <a:gd name="connsiteY3" fmla="*/ 586264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375" h="590550">
                  <a:moveTo>
                    <a:pt x="7144" y="7144"/>
                  </a:moveTo>
                  <a:lnTo>
                    <a:pt x="331946" y="7144"/>
                  </a:lnTo>
                  <a:lnTo>
                    <a:pt x="331946" y="586264"/>
                  </a:lnTo>
                  <a:lnTo>
                    <a:pt x="7144" y="58626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8497217-638A-456F-A7F7-87FB4AFE1884}"/>
                </a:ext>
              </a:extLst>
            </p:cNvPr>
            <p:cNvSpPr/>
            <p:nvPr/>
          </p:nvSpPr>
          <p:spPr>
            <a:xfrm>
              <a:off x="7357552" y="5363794"/>
              <a:ext cx="604560" cy="1111721"/>
            </a:xfrm>
            <a:custGeom>
              <a:avLst/>
              <a:gdLst>
                <a:gd name="connsiteX0" fmla="*/ 614149 w 1119116"/>
                <a:gd name="connsiteY0" fmla="*/ 0 h 2330356"/>
                <a:gd name="connsiteX1" fmla="*/ 1115704 w 1119116"/>
                <a:gd name="connsiteY1" fmla="*/ 6824 h 2330356"/>
                <a:gd name="connsiteX2" fmla="*/ 1119116 w 1119116"/>
                <a:gd name="connsiteY2" fmla="*/ 2330356 h 2330356"/>
                <a:gd name="connsiteX3" fmla="*/ 0 w 1119116"/>
                <a:gd name="connsiteY3" fmla="*/ 2330356 h 2330356"/>
                <a:gd name="connsiteX4" fmla="*/ 614149 w 1119116"/>
                <a:gd name="connsiteY4" fmla="*/ 0 h 2330356"/>
                <a:gd name="connsiteX0" fmla="*/ 614149 w 1119116"/>
                <a:gd name="connsiteY0" fmla="*/ 0 h 2330356"/>
                <a:gd name="connsiteX1" fmla="*/ 1115704 w 1119116"/>
                <a:gd name="connsiteY1" fmla="*/ 3412 h 2330356"/>
                <a:gd name="connsiteX2" fmla="*/ 1119116 w 1119116"/>
                <a:gd name="connsiteY2" fmla="*/ 2330356 h 2330356"/>
                <a:gd name="connsiteX3" fmla="*/ 0 w 1119116"/>
                <a:gd name="connsiteY3" fmla="*/ 2330356 h 2330356"/>
                <a:gd name="connsiteX4" fmla="*/ 614149 w 1119116"/>
                <a:gd name="connsiteY4" fmla="*/ 0 h 2330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116" h="2330356">
                  <a:moveTo>
                    <a:pt x="614149" y="0"/>
                  </a:moveTo>
                  <a:lnTo>
                    <a:pt x="1115704" y="3412"/>
                  </a:lnTo>
                  <a:cubicBezTo>
                    <a:pt x="1116841" y="777923"/>
                    <a:pt x="1117979" y="1555845"/>
                    <a:pt x="1119116" y="2330356"/>
                  </a:cubicBezTo>
                  <a:lnTo>
                    <a:pt x="0" y="2330356"/>
                  </a:lnTo>
                  <a:lnTo>
                    <a:pt x="614149" y="0"/>
                  </a:lnTo>
                  <a:close/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47" name="그림 개체 틀 2">
            <a:extLst>
              <a:ext uri="{FF2B5EF4-FFF2-40B4-BE49-F238E27FC236}">
                <a16:creationId xmlns:a16="http://schemas.microsoft.com/office/drawing/2014/main" id="{87412601-0B0C-4D57-ABC7-CA6B977EC6B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914185" y="3214549"/>
            <a:ext cx="3809988" cy="21653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48" name="그림 개체 틀 2">
            <a:extLst>
              <a:ext uri="{FF2B5EF4-FFF2-40B4-BE49-F238E27FC236}">
                <a16:creationId xmlns:a16="http://schemas.microsoft.com/office/drawing/2014/main" id="{202EA172-450F-45E7-9B4F-749A8B15256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149287" y="4270081"/>
            <a:ext cx="2754941" cy="1759143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49" name="그림 개체 틀 2">
            <a:extLst>
              <a:ext uri="{FF2B5EF4-FFF2-40B4-BE49-F238E27FC236}">
                <a16:creationId xmlns:a16="http://schemas.microsoft.com/office/drawing/2014/main" id="{442442B2-546E-4376-9466-BC6263053506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924950" y="4310470"/>
            <a:ext cx="1254034" cy="1721839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50" name="그림 개체 틀 2">
            <a:extLst>
              <a:ext uri="{FF2B5EF4-FFF2-40B4-BE49-F238E27FC236}">
                <a16:creationId xmlns:a16="http://schemas.microsoft.com/office/drawing/2014/main" id="{2AE7D361-5639-4565-9923-AF4E995946EB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2751514" y="4990776"/>
            <a:ext cx="694662" cy="1116847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51" name="Text Placeholder 9">
            <a:extLst>
              <a:ext uri="{FF2B5EF4-FFF2-40B4-BE49-F238E27FC236}">
                <a16:creationId xmlns:a16="http://schemas.microsoft.com/office/drawing/2014/main" id="{A8F44C09-41EF-4EBF-BCD7-DB7ADC5649C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199585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723"/>
                    </a14:imgEffect>
                    <a14:imgEffect>
                      <a14:saturation sat="132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6674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La realidad virtual aplicada en salud">
            <a:extLst>
              <a:ext uri="{FF2B5EF4-FFF2-40B4-BE49-F238E27FC236}">
                <a16:creationId xmlns:a16="http://schemas.microsoft.com/office/drawing/2014/main" id="{5D229700-799C-60EB-7D2E-04E22A1FBF5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7" r="5507"/>
          <a:stretch>
            <a:fillRect/>
          </a:stretch>
        </p:blipFill>
        <p:spPr bwMode="auto"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52834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86846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48052EA6-352D-427B-86BE-1AD1C3072FD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ko-KR" altLang="en-US"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Place Your Picture Here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188379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reating Virtual Influencers for the Digital Generation - [Talking  Influence]">
            <a:extLst>
              <a:ext uri="{FF2B5EF4-FFF2-40B4-BE49-F238E27FC236}">
                <a16:creationId xmlns:a16="http://schemas.microsoft.com/office/drawing/2014/main" id="{998A9712-A177-54D0-8BDE-66B04F2610A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55743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9">
            <a:extLst>
              <a:ext uri="{FF2B5EF4-FFF2-40B4-BE49-F238E27FC236}">
                <a16:creationId xmlns:a16="http://schemas.microsoft.com/office/drawing/2014/main" id="{E5A09E3A-6DC9-4D89-A56D-15822E06019C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4580115" y="329978"/>
            <a:ext cx="7362544" cy="6198044"/>
          </a:xfrm>
          <a:custGeom>
            <a:avLst/>
            <a:gdLst>
              <a:gd name="connsiteX0" fmla="*/ 195262 w 7362544"/>
              <a:gd name="connsiteY0" fmla="*/ 3294555 h 6198044"/>
              <a:gd name="connsiteX1" fmla="*/ 333335 w 7362544"/>
              <a:gd name="connsiteY1" fmla="*/ 3351746 h 6198044"/>
              <a:gd name="connsiteX2" fmla="*/ 2552833 w 7362544"/>
              <a:gd name="connsiteY2" fmla="*/ 5571245 h 6198044"/>
              <a:gd name="connsiteX3" fmla="*/ 2552833 w 7362544"/>
              <a:gd name="connsiteY3" fmla="*/ 5847389 h 6198044"/>
              <a:gd name="connsiteX4" fmla="*/ 2552833 w 7362544"/>
              <a:gd name="connsiteY4" fmla="*/ 5847388 h 6198044"/>
              <a:gd name="connsiteX5" fmla="*/ 2276689 w 7362544"/>
              <a:gd name="connsiteY5" fmla="*/ 5847388 h 6198044"/>
              <a:gd name="connsiteX6" fmla="*/ 57192 w 7362544"/>
              <a:gd name="connsiteY6" fmla="*/ 3627889 h 6198044"/>
              <a:gd name="connsiteX7" fmla="*/ 14298 w 7362544"/>
              <a:gd name="connsiteY7" fmla="*/ 3416340 h 6198044"/>
              <a:gd name="connsiteX8" fmla="*/ 57191 w 7362544"/>
              <a:gd name="connsiteY8" fmla="*/ 3351746 h 6198044"/>
              <a:gd name="connsiteX9" fmla="*/ 57192 w 7362544"/>
              <a:gd name="connsiteY9" fmla="*/ 3351746 h 6198044"/>
              <a:gd name="connsiteX10" fmla="*/ 121785 w 7362544"/>
              <a:gd name="connsiteY10" fmla="*/ 3308852 h 6198044"/>
              <a:gd name="connsiteX11" fmla="*/ 195262 w 7362544"/>
              <a:gd name="connsiteY11" fmla="*/ 3294555 h 6198044"/>
              <a:gd name="connsiteX12" fmla="*/ 717266 w 7362544"/>
              <a:gd name="connsiteY12" fmla="*/ 3143498 h 6198044"/>
              <a:gd name="connsiteX13" fmla="*/ 855337 w 7362544"/>
              <a:gd name="connsiteY13" fmla="*/ 3200689 h 6198044"/>
              <a:gd name="connsiteX14" fmla="*/ 3519359 w 7362544"/>
              <a:gd name="connsiteY14" fmla="*/ 5864711 h 6198044"/>
              <a:gd name="connsiteX15" fmla="*/ 3519359 w 7362544"/>
              <a:gd name="connsiteY15" fmla="*/ 6140854 h 6198044"/>
              <a:gd name="connsiteX16" fmla="*/ 3519358 w 7362544"/>
              <a:gd name="connsiteY16" fmla="*/ 6140853 h 6198044"/>
              <a:gd name="connsiteX17" fmla="*/ 3243215 w 7362544"/>
              <a:gd name="connsiteY17" fmla="*/ 6140853 h 6198044"/>
              <a:gd name="connsiteX18" fmla="*/ 579194 w 7362544"/>
              <a:gd name="connsiteY18" fmla="*/ 3476832 h 6198044"/>
              <a:gd name="connsiteX19" fmla="*/ 536301 w 7362544"/>
              <a:gd name="connsiteY19" fmla="*/ 3265282 h 6198044"/>
              <a:gd name="connsiteX20" fmla="*/ 579194 w 7362544"/>
              <a:gd name="connsiteY20" fmla="*/ 3200688 h 6198044"/>
              <a:gd name="connsiteX21" fmla="*/ 643787 w 7362544"/>
              <a:gd name="connsiteY21" fmla="*/ 3157795 h 6198044"/>
              <a:gd name="connsiteX22" fmla="*/ 717266 w 7362544"/>
              <a:gd name="connsiteY22" fmla="*/ 3143498 h 6198044"/>
              <a:gd name="connsiteX23" fmla="*/ 1518292 w 7362544"/>
              <a:gd name="connsiteY23" fmla="*/ 2598405 h 6198044"/>
              <a:gd name="connsiteX24" fmla="*/ 1656365 w 7362544"/>
              <a:gd name="connsiteY24" fmla="*/ 2655597 h 6198044"/>
              <a:gd name="connsiteX25" fmla="*/ 4761287 w 7362544"/>
              <a:gd name="connsiteY25" fmla="*/ 5760520 h 6198044"/>
              <a:gd name="connsiteX26" fmla="*/ 4761287 w 7362544"/>
              <a:gd name="connsiteY26" fmla="*/ 6036665 h 6198044"/>
              <a:gd name="connsiteX27" fmla="*/ 4761287 w 7362544"/>
              <a:gd name="connsiteY27" fmla="*/ 6036663 h 6198044"/>
              <a:gd name="connsiteX28" fmla="*/ 4485144 w 7362544"/>
              <a:gd name="connsiteY28" fmla="*/ 6036663 h 6198044"/>
              <a:gd name="connsiteX29" fmla="*/ 1380221 w 7362544"/>
              <a:gd name="connsiteY29" fmla="*/ 2931740 h 6198044"/>
              <a:gd name="connsiteX30" fmla="*/ 1337328 w 7362544"/>
              <a:gd name="connsiteY30" fmla="*/ 2720191 h 6198044"/>
              <a:gd name="connsiteX31" fmla="*/ 1380221 w 7362544"/>
              <a:gd name="connsiteY31" fmla="*/ 2655597 h 6198044"/>
              <a:gd name="connsiteX32" fmla="*/ 1380221 w 7362544"/>
              <a:gd name="connsiteY32" fmla="*/ 2655596 h 6198044"/>
              <a:gd name="connsiteX33" fmla="*/ 1444815 w 7362544"/>
              <a:gd name="connsiteY33" fmla="*/ 2612704 h 6198044"/>
              <a:gd name="connsiteX34" fmla="*/ 1518292 w 7362544"/>
              <a:gd name="connsiteY34" fmla="*/ 2598405 h 6198044"/>
              <a:gd name="connsiteX35" fmla="*/ 427420 w 7362544"/>
              <a:gd name="connsiteY35" fmla="*/ 2180593 h 6198044"/>
              <a:gd name="connsiteX36" fmla="*/ 565492 w 7362544"/>
              <a:gd name="connsiteY36" fmla="*/ 2237784 h 6198044"/>
              <a:gd name="connsiteX37" fmla="*/ 3670415 w 7362544"/>
              <a:gd name="connsiteY37" fmla="*/ 5342707 h 6198044"/>
              <a:gd name="connsiteX38" fmla="*/ 3670415 w 7362544"/>
              <a:gd name="connsiteY38" fmla="*/ 5618851 h 6198044"/>
              <a:gd name="connsiteX39" fmla="*/ 3670414 w 7362544"/>
              <a:gd name="connsiteY39" fmla="*/ 5618850 h 6198044"/>
              <a:gd name="connsiteX40" fmla="*/ 3394271 w 7362544"/>
              <a:gd name="connsiteY40" fmla="*/ 5618850 h 6198044"/>
              <a:gd name="connsiteX41" fmla="*/ 289349 w 7362544"/>
              <a:gd name="connsiteY41" fmla="*/ 2513927 h 6198044"/>
              <a:gd name="connsiteX42" fmla="*/ 246456 w 7362544"/>
              <a:gd name="connsiteY42" fmla="*/ 2302378 h 6198044"/>
              <a:gd name="connsiteX43" fmla="*/ 289349 w 7362544"/>
              <a:gd name="connsiteY43" fmla="*/ 2237784 h 6198044"/>
              <a:gd name="connsiteX44" fmla="*/ 353943 w 7362544"/>
              <a:gd name="connsiteY44" fmla="*/ 2194890 h 6198044"/>
              <a:gd name="connsiteX45" fmla="*/ 427420 w 7362544"/>
              <a:gd name="connsiteY45" fmla="*/ 2180593 h 6198044"/>
              <a:gd name="connsiteX46" fmla="*/ 1403566 w 7362544"/>
              <a:gd name="connsiteY46" fmla="*/ 1810620 h 6198044"/>
              <a:gd name="connsiteX47" fmla="*/ 1541638 w 7362544"/>
              <a:gd name="connsiteY47" fmla="*/ 1867811 h 6198044"/>
              <a:gd name="connsiteX48" fmla="*/ 4646561 w 7362544"/>
              <a:gd name="connsiteY48" fmla="*/ 4972734 h 6198044"/>
              <a:gd name="connsiteX49" fmla="*/ 4646561 w 7362544"/>
              <a:gd name="connsiteY49" fmla="*/ 5248878 h 6198044"/>
              <a:gd name="connsiteX50" fmla="*/ 4646560 w 7362544"/>
              <a:gd name="connsiteY50" fmla="*/ 5248877 h 6198044"/>
              <a:gd name="connsiteX51" fmla="*/ 4370417 w 7362544"/>
              <a:gd name="connsiteY51" fmla="*/ 5248877 h 6198044"/>
              <a:gd name="connsiteX52" fmla="*/ 1265495 w 7362544"/>
              <a:gd name="connsiteY52" fmla="*/ 2143954 h 6198044"/>
              <a:gd name="connsiteX53" fmla="*/ 1222602 w 7362544"/>
              <a:gd name="connsiteY53" fmla="*/ 1932405 h 6198044"/>
              <a:gd name="connsiteX54" fmla="*/ 1265495 w 7362544"/>
              <a:gd name="connsiteY54" fmla="*/ 1867811 h 6198044"/>
              <a:gd name="connsiteX55" fmla="*/ 1265495 w 7362544"/>
              <a:gd name="connsiteY55" fmla="*/ 1867811 h 6198044"/>
              <a:gd name="connsiteX56" fmla="*/ 1330089 w 7362544"/>
              <a:gd name="connsiteY56" fmla="*/ 1824918 h 6198044"/>
              <a:gd name="connsiteX57" fmla="*/ 1403566 w 7362544"/>
              <a:gd name="connsiteY57" fmla="*/ 1810620 h 6198044"/>
              <a:gd name="connsiteX58" fmla="*/ 2204593 w 7362544"/>
              <a:gd name="connsiteY58" fmla="*/ 1265529 h 6198044"/>
              <a:gd name="connsiteX59" fmla="*/ 2342664 w 7362544"/>
              <a:gd name="connsiteY59" fmla="*/ 1322720 h 6198044"/>
              <a:gd name="connsiteX60" fmla="*/ 5447589 w 7362544"/>
              <a:gd name="connsiteY60" fmla="*/ 4427643 h 6198044"/>
              <a:gd name="connsiteX61" fmla="*/ 5447589 w 7362544"/>
              <a:gd name="connsiteY61" fmla="*/ 4703786 h 6198044"/>
              <a:gd name="connsiteX62" fmla="*/ 5447588 w 7362544"/>
              <a:gd name="connsiteY62" fmla="*/ 4703785 h 6198044"/>
              <a:gd name="connsiteX63" fmla="*/ 5171444 w 7362544"/>
              <a:gd name="connsiteY63" fmla="*/ 4703785 h 6198044"/>
              <a:gd name="connsiteX64" fmla="*/ 2066521 w 7362544"/>
              <a:gd name="connsiteY64" fmla="*/ 1598863 h 6198044"/>
              <a:gd name="connsiteX65" fmla="*/ 2023628 w 7362544"/>
              <a:gd name="connsiteY65" fmla="*/ 1387313 h 6198044"/>
              <a:gd name="connsiteX66" fmla="*/ 2066522 w 7362544"/>
              <a:gd name="connsiteY66" fmla="*/ 1322720 h 6198044"/>
              <a:gd name="connsiteX67" fmla="*/ 2131116 w 7362544"/>
              <a:gd name="connsiteY67" fmla="*/ 1279826 h 6198044"/>
              <a:gd name="connsiteX68" fmla="*/ 2204593 w 7362544"/>
              <a:gd name="connsiteY68" fmla="*/ 1265529 h 6198044"/>
              <a:gd name="connsiteX69" fmla="*/ 2716239 w 7362544"/>
              <a:gd name="connsiteY69" fmla="*/ 1104113 h 6198044"/>
              <a:gd name="connsiteX70" fmla="*/ 2854310 w 7362544"/>
              <a:gd name="connsiteY70" fmla="*/ 1161304 h 6198044"/>
              <a:gd name="connsiteX71" fmla="*/ 5959234 w 7362544"/>
              <a:gd name="connsiteY71" fmla="*/ 4266228 h 6198044"/>
              <a:gd name="connsiteX72" fmla="*/ 5959234 w 7362544"/>
              <a:gd name="connsiteY72" fmla="*/ 4542371 h 6198044"/>
              <a:gd name="connsiteX73" fmla="*/ 5959233 w 7362544"/>
              <a:gd name="connsiteY73" fmla="*/ 4542371 h 6198044"/>
              <a:gd name="connsiteX74" fmla="*/ 5683089 w 7362544"/>
              <a:gd name="connsiteY74" fmla="*/ 4542371 h 6198044"/>
              <a:gd name="connsiteX75" fmla="*/ 2578167 w 7362544"/>
              <a:gd name="connsiteY75" fmla="*/ 1437447 h 6198044"/>
              <a:gd name="connsiteX76" fmla="*/ 2535273 w 7362544"/>
              <a:gd name="connsiteY76" fmla="*/ 1225898 h 6198044"/>
              <a:gd name="connsiteX77" fmla="*/ 2578167 w 7362544"/>
              <a:gd name="connsiteY77" fmla="*/ 1161305 h 6198044"/>
              <a:gd name="connsiteX78" fmla="*/ 2642761 w 7362544"/>
              <a:gd name="connsiteY78" fmla="*/ 1118411 h 6198044"/>
              <a:gd name="connsiteX79" fmla="*/ 2716239 w 7362544"/>
              <a:gd name="connsiteY79" fmla="*/ 1104113 h 6198044"/>
              <a:gd name="connsiteX80" fmla="*/ 1113722 w 7362544"/>
              <a:gd name="connsiteY80" fmla="*/ 847716 h 6198044"/>
              <a:gd name="connsiteX81" fmla="*/ 1251793 w 7362544"/>
              <a:gd name="connsiteY81" fmla="*/ 904907 h 6198044"/>
              <a:gd name="connsiteX82" fmla="*/ 4356716 w 7362544"/>
              <a:gd name="connsiteY82" fmla="*/ 4009829 h 6198044"/>
              <a:gd name="connsiteX83" fmla="*/ 4356716 w 7362544"/>
              <a:gd name="connsiteY83" fmla="*/ 4285973 h 6198044"/>
              <a:gd name="connsiteX84" fmla="*/ 4356715 w 7362544"/>
              <a:gd name="connsiteY84" fmla="*/ 4285972 h 6198044"/>
              <a:gd name="connsiteX85" fmla="*/ 4080572 w 7362544"/>
              <a:gd name="connsiteY85" fmla="*/ 4285972 h 6198044"/>
              <a:gd name="connsiteX86" fmla="*/ 975650 w 7362544"/>
              <a:gd name="connsiteY86" fmla="*/ 1181049 h 6198044"/>
              <a:gd name="connsiteX87" fmla="*/ 932757 w 7362544"/>
              <a:gd name="connsiteY87" fmla="*/ 969500 h 6198044"/>
              <a:gd name="connsiteX88" fmla="*/ 975650 w 7362544"/>
              <a:gd name="connsiteY88" fmla="*/ 904906 h 6198044"/>
              <a:gd name="connsiteX89" fmla="*/ 1040244 w 7362544"/>
              <a:gd name="connsiteY89" fmla="*/ 862013 h 6198044"/>
              <a:gd name="connsiteX90" fmla="*/ 1113722 w 7362544"/>
              <a:gd name="connsiteY90" fmla="*/ 847716 h 6198044"/>
              <a:gd name="connsiteX91" fmla="*/ 4947782 w 7362544"/>
              <a:gd name="connsiteY91" fmla="*/ 643418 h 6198044"/>
              <a:gd name="connsiteX92" fmla="*/ 5085855 w 7362544"/>
              <a:gd name="connsiteY92" fmla="*/ 700609 h 6198044"/>
              <a:gd name="connsiteX93" fmla="*/ 7305353 w 7362544"/>
              <a:gd name="connsiteY93" fmla="*/ 2920108 h 6198044"/>
              <a:gd name="connsiteX94" fmla="*/ 7305353 w 7362544"/>
              <a:gd name="connsiteY94" fmla="*/ 3196251 h 6198044"/>
              <a:gd name="connsiteX95" fmla="*/ 7305353 w 7362544"/>
              <a:gd name="connsiteY95" fmla="*/ 3196251 h 6198044"/>
              <a:gd name="connsiteX96" fmla="*/ 7029209 w 7362544"/>
              <a:gd name="connsiteY96" fmla="*/ 3196251 h 6198044"/>
              <a:gd name="connsiteX97" fmla="*/ 4809711 w 7362544"/>
              <a:gd name="connsiteY97" fmla="*/ 976753 h 6198044"/>
              <a:gd name="connsiteX98" fmla="*/ 4766817 w 7362544"/>
              <a:gd name="connsiteY98" fmla="*/ 765203 h 6198044"/>
              <a:gd name="connsiteX99" fmla="*/ 4809711 w 7362544"/>
              <a:gd name="connsiteY99" fmla="*/ 700609 h 6198044"/>
              <a:gd name="connsiteX100" fmla="*/ 4874305 w 7362544"/>
              <a:gd name="connsiteY100" fmla="*/ 657715 h 6198044"/>
              <a:gd name="connsiteX101" fmla="*/ 4947782 w 7362544"/>
              <a:gd name="connsiteY101" fmla="*/ 643418 h 6198044"/>
              <a:gd name="connsiteX102" fmla="*/ 2446599 w 7362544"/>
              <a:gd name="connsiteY102" fmla="*/ 161414 h 6198044"/>
              <a:gd name="connsiteX103" fmla="*/ 2584671 w 7362544"/>
              <a:gd name="connsiteY103" fmla="*/ 218606 h 6198044"/>
              <a:gd name="connsiteX104" fmla="*/ 5689594 w 7362544"/>
              <a:gd name="connsiteY104" fmla="*/ 3323528 h 6198044"/>
              <a:gd name="connsiteX105" fmla="*/ 5689594 w 7362544"/>
              <a:gd name="connsiteY105" fmla="*/ 3599672 h 6198044"/>
              <a:gd name="connsiteX106" fmla="*/ 5689594 w 7362544"/>
              <a:gd name="connsiteY106" fmla="*/ 3599671 h 6198044"/>
              <a:gd name="connsiteX107" fmla="*/ 5413450 w 7362544"/>
              <a:gd name="connsiteY107" fmla="*/ 3599671 h 6198044"/>
              <a:gd name="connsiteX108" fmla="*/ 2308528 w 7362544"/>
              <a:gd name="connsiteY108" fmla="*/ 494748 h 6198044"/>
              <a:gd name="connsiteX109" fmla="*/ 2265635 w 7362544"/>
              <a:gd name="connsiteY109" fmla="*/ 283199 h 6198044"/>
              <a:gd name="connsiteX110" fmla="*/ 2308528 w 7362544"/>
              <a:gd name="connsiteY110" fmla="*/ 218605 h 6198044"/>
              <a:gd name="connsiteX111" fmla="*/ 2373122 w 7362544"/>
              <a:gd name="connsiteY111" fmla="*/ 175712 h 6198044"/>
              <a:gd name="connsiteX112" fmla="*/ 2446599 w 7362544"/>
              <a:gd name="connsiteY112" fmla="*/ 161414 h 6198044"/>
              <a:gd name="connsiteX113" fmla="*/ 3671944 w 7362544"/>
              <a:gd name="connsiteY113" fmla="*/ 40640 h 6198044"/>
              <a:gd name="connsiteX114" fmla="*/ 3810016 w 7362544"/>
              <a:gd name="connsiteY114" fmla="*/ 97831 h 6198044"/>
              <a:gd name="connsiteX115" fmla="*/ 6914939 w 7362544"/>
              <a:gd name="connsiteY115" fmla="*/ 3202755 h 6198044"/>
              <a:gd name="connsiteX116" fmla="*/ 6914939 w 7362544"/>
              <a:gd name="connsiteY116" fmla="*/ 3478898 h 6198044"/>
              <a:gd name="connsiteX117" fmla="*/ 6914939 w 7362544"/>
              <a:gd name="connsiteY117" fmla="*/ 3478897 h 6198044"/>
              <a:gd name="connsiteX118" fmla="*/ 6638795 w 7362544"/>
              <a:gd name="connsiteY118" fmla="*/ 3478897 h 6198044"/>
              <a:gd name="connsiteX119" fmla="*/ 3533874 w 7362544"/>
              <a:gd name="connsiteY119" fmla="*/ 373974 h 6198044"/>
              <a:gd name="connsiteX120" fmla="*/ 3490980 w 7362544"/>
              <a:gd name="connsiteY120" fmla="*/ 162425 h 6198044"/>
              <a:gd name="connsiteX121" fmla="*/ 3533873 w 7362544"/>
              <a:gd name="connsiteY121" fmla="*/ 97830 h 6198044"/>
              <a:gd name="connsiteX122" fmla="*/ 3598467 w 7362544"/>
              <a:gd name="connsiteY122" fmla="*/ 54937 h 6198044"/>
              <a:gd name="connsiteX123" fmla="*/ 3671944 w 7362544"/>
              <a:gd name="connsiteY123" fmla="*/ 40640 h 6198044"/>
              <a:gd name="connsiteX124" fmla="*/ 2958245 w 7362544"/>
              <a:gd name="connsiteY124" fmla="*/ 0 h 6198044"/>
              <a:gd name="connsiteX125" fmla="*/ 3096316 w 7362544"/>
              <a:gd name="connsiteY125" fmla="*/ 57191 h 6198044"/>
              <a:gd name="connsiteX126" fmla="*/ 6201239 w 7362544"/>
              <a:gd name="connsiteY126" fmla="*/ 3162114 h 6198044"/>
              <a:gd name="connsiteX127" fmla="*/ 6201239 w 7362544"/>
              <a:gd name="connsiteY127" fmla="*/ 3438258 h 6198044"/>
              <a:gd name="connsiteX128" fmla="*/ 6201239 w 7362544"/>
              <a:gd name="connsiteY128" fmla="*/ 3438257 h 6198044"/>
              <a:gd name="connsiteX129" fmla="*/ 5925095 w 7362544"/>
              <a:gd name="connsiteY129" fmla="*/ 3438257 h 6198044"/>
              <a:gd name="connsiteX130" fmla="*/ 2820173 w 7362544"/>
              <a:gd name="connsiteY130" fmla="*/ 333335 h 6198044"/>
              <a:gd name="connsiteX131" fmla="*/ 2777280 w 7362544"/>
              <a:gd name="connsiteY131" fmla="*/ 121786 h 6198044"/>
              <a:gd name="connsiteX132" fmla="*/ 2820173 w 7362544"/>
              <a:gd name="connsiteY132" fmla="*/ 57191 h 6198044"/>
              <a:gd name="connsiteX133" fmla="*/ 2884767 w 7362544"/>
              <a:gd name="connsiteY133" fmla="*/ 14298 h 6198044"/>
              <a:gd name="connsiteX134" fmla="*/ 2958245 w 7362544"/>
              <a:gd name="connsiteY134" fmla="*/ 0 h 6198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7362544" h="6198044">
                <a:moveTo>
                  <a:pt x="195262" y="3294555"/>
                </a:moveTo>
                <a:cubicBezTo>
                  <a:pt x="245234" y="3294555"/>
                  <a:pt x="295207" y="3313618"/>
                  <a:pt x="333335" y="3351746"/>
                </a:cubicBezTo>
                <a:lnTo>
                  <a:pt x="2552833" y="5571245"/>
                </a:lnTo>
                <a:cubicBezTo>
                  <a:pt x="2629088" y="5647501"/>
                  <a:pt x="2629088" y="5771133"/>
                  <a:pt x="2552833" y="5847389"/>
                </a:cubicBezTo>
                <a:lnTo>
                  <a:pt x="2552833" y="5847388"/>
                </a:lnTo>
                <a:cubicBezTo>
                  <a:pt x="2476577" y="5923642"/>
                  <a:pt x="2352944" y="5923643"/>
                  <a:pt x="2276689" y="5847388"/>
                </a:cubicBezTo>
                <a:lnTo>
                  <a:pt x="57192" y="3627889"/>
                </a:lnTo>
                <a:cubicBezTo>
                  <a:pt x="1" y="3570698"/>
                  <a:pt x="-14297" y="3486856"/>
                  <a:pt x="14298" y="3416340"/>
                </a:cubicBezTo>
                <a:lnTo>
                  <a:pt x="57191" y="3351746"/>
                </a:lnTo>
                <a:lnTo>
                  <a:pt x="57192" y="3351746"/>
                </a:lnTo>
                <a:lnTo>
                  <a:pt x="121785" y="3308852"/>
                </a:lnTo>
                <a:cubicBezTo>
                  <a:pt x="145290" y="3299321"/>
                  <a:pt x="170277" y="3294555"/>
                  <a:pt x="195262" y="3294555"/>
                </a:cubicBezTo>
                <a:close/>
                <a:moveTo>
                  <a:pt x="717266" y="3143498"/>
                </a:moveTo>
                <a:cubicBezTo>
                  <a:pt x="767238" y="3143498"/>
                  <a:pt x="817209" y="3162561"/>
                  <a:pt x="855337" y="3200689"/>
                </a:cubicBezTo>
                <a:lnTo>
                  <a:pt x="3519359" y="5864711"/>
                </a:lnTo>
                <a:cubicBezTo>
                  <a:pt x="3595614" y="5940966"/>
                  <a:pt x="3595614" y="6064599"/>
                  <a:pt x="3519359" y="6140854"/>
                </a:cubicBezTo>
                <a:lnTo>
                  <a:pt x="3519358" y="6140853"/>
                </a:lnTo>
                <a:cubicBezTo>
                  <a:pt x="3443103" y="6217108"/>
                  <a:pt x="3319469" y="6217108"/>
                  <a:pt x="3243215" y="6140853"/>
                </a:cubicBezTo>
                <a:lnTo>
                  <a:pt x="579194" y="3476832"/>
                </a:lnTo>
                <a:cubicBezTo>
                  <a:pt x="522003" y="3419640"/>
                  <a:pt x="507705" y="3335799"/>
                  <a:pt x="536301" y="3265282"/>
                </a:cubicBezTo>
                <a:lnTo>
                  <a:pt x="579194" y="3200688"/>
                </a:lnTo>
                <a:lnTo>
                  <a:pt x="643787" y="3157795"/>
                </a:lnTo>
                <a:cubicBezTo>
                  <a:pt x="667293" y="3148264"/>
                  <a:pt x="692279" y="3143498"/>
                  <a:pt x="717266" y="3143498"/>
                </a:cubicBezTo>
                <a:close/>
                <a:moveTo>
                  <a:pt x="1518292" y="2598405"/>
                </a:moveTo>
                <a:cubicBezTo>
                  <a:pt x="1568265" y="2598405"/>
                  <a:pt x="1618237" y="2617470"/>
                  <a:pt x="1656365" y="2655597"/>
                </a:cubicBezTo>
                <a:lnTo>
                  <a:pt x="4761287" y="5760520"/>
                </a:lnTo>
                <a:cubicBezTo>
                  <a:pt x="4837542" y="5836776"/>
                  <a:pt x="4837542" y="5960408"/>
                  <a:pt x="4761287" y="6036665"/>
                </a:cubicBezTo>
                <a:lnTo>
                  <a:pt x="4761287" y="6036663"/>
                </a:lnTo>
                <a:cubicBezTo>
                  <a:pt x="4685032" y="6112918"/>
                  <a:pt x="4561399" y="6112918"/>
                  <a:pt x="4485144" y="6036663"/>
                </a:cubicBezTo>
                <a:lnTo>
                  <a:pt x="1380221" y="2931740"/>
                </a:lnTo>
                <a:cubicBezTo>
                  <a:pt x="1323031" y="2874549"/>
                  <a:pt x="1308733" y="2790707"/>
                  <a:pt x="1337328" y="2720191"/>
                </a:cubicBezTo>
                <a:lnTo>
                  <a:pt x="1380221" y="2655597"/>
                </a:lnTo>
                <a:lnTo>
                  <a:pt x="1380221" y="2655596"/>
                </a:lnTo>
                <a:lnTo>
                  <a:pt x="1444815" y="2612704"/>
                </a:lnTo>
                <a:cubicBezTo>
                  <a:pt x="1468320" y="2603172"/>
                  <a:pt x="1493307" y="2598406"/>
                  <a:pt x="1518292" y="2598405"/>
                </a:cubicBezTo>
                <a:close/>
                <a:moveTo>
                  <a:pt x="427420" y="2180593"/>
                </a:moveTo>
                <a:cubicBezTo>
                  <a:pt x="477393" y="2180593"/>
                  <a:pt x="527364" y="2199656"/>
                  <a:pt x="565492" y="2237784"/>
                </a:cubicBezTo>
                <a:lnTo>
                  <a:pt x="3670415" y="5342707"/>
                </a:lnTo>
                <a:cubicBezTo>
                  <a:pt x="3746670" y="5418962"/>
                  <a:pt x="3746670" y="5542596"/>
                  <a:pt x="3670415" y="5618851"/>
                </a:cubicBezTo>
                <a:lnTo>
                  <a:pt x="3670414" y="5618850"/>
                </a:lnTo>
                <a:cubicBezTo>
                  <a:pt x="3594159" y="5695105"/>
                  <a:pt x="3470526" y="5695105"/>
                  <a:pt x="3394271" y="5618850"/>
                </a:cubicBezTo>
                <a:lnTo>
                  <a:pt x="289349" y="2513927"/>
                </a:lnTo>
                <a:cubicBezTo>
                  <a:pt x="232158" y="2456736"/>
                  <a:pt x="217860" y="2372894"/>
                  <a:pt x="246456" y="2302378"/>
                </a:cubicBezTo>
                <a:lnTo>
                  <a:pt x="289349" y="2237784"/>
                </a:lnTo>
                <a:lnTo>
                  <a:pt x="353943" y="2194890"/>
                </a:lnTo>
                <a:cubicBezTo>
                  <a:pt x="377448" y="2185358"/>
                  <a:pt x="402434" y="2180593"/>
                  <a:pt x="427420" y="2180593"/>
                </a:cubicBezTo>
                <a:close/>
                <a:moveTo>
                  <a:pt x="1403566" y="1810620"/>
                </a:moveTo>
                <a:cubicBezTo>
                  <a:pt x="1453539" y="1810620"/>
                  <a:pt x="1503511" y="1829684"/>
                  <a:pt x="1541638" y="1867811"/>
                </a:cubicBezTo>
                <a:lnTo>
                  <a:pt x="4646561" y="4972734"/>
                </a:lnTo>
                <a:cubicBezTo>
                  <a:pt x="4722816" y="5048989"/>
                  <a:pt x="4722816" y="5172623"/>
                  <a:pt x="4646561" y="5248878"/>
                </a:cubicBezTo>
                <a:lnTo>
                  <a:pt x="4646560" y="5248877"/>
                </a:lnTo>
                <a:cubicBezTo>
                  <a:pt x="4570305" y="5325132"/>
                  <a:pt x="4446672" y="5325132"/>
                  <a:pt x="4370417" y="5248877"/>
                </a:cubicBezTo>
                <a:lnTo>
                  <a:pt x="1265495" y="2143954"/>
                </a:lnTo>
                <a:cubicBezTo>
                  <a:pt x="1208304" y="2086763"/>
                  <a:pt x="1194006" y="2002921"/>
                  <a:pt x="1222602" y="1932405"/>
                </a:cubicBezTo>
                <a:lnTo>
                  <a:pt x="1265495" y="1867811"/>
                </a:lnTo>
                <a:lnTo>
                  <a:pt x="1265495" y="1867811"/>
                </a:lnTo>
                <a:lnTo>
                  <a:pt x="1330089" y="1824918"/>
                </a:lnTo>
                <a:cubicBezTo>
                  <a:pt x="1353594" y="1815386"/>
                  <a:pt x="1378580" y="1810620"/>
                  <a:pt x="1403566" y="1810620"/>
                </a:cubicBezTo>
                <a:close/>
                <a:moveTo>
                  <a:pt x="2204593" y="1265529"/>
                </a:moveTo>
                <a:cubicBezTo>
                  <a:pt x="2254565" y="1265528"/>
                  <a:pt x="2304537" y="1284592"/>
                  <a:pt x="2342664" y="1322720"/>
                </a:cubicBezTo>
                <a:lnTo>
                  <a:pt x="5447589" y="4427643"/>
                </a:lnTo>
                <a:cubicBezTo>
                  <a:pt x="5523844" y="4503898"/>
                  <a:pt x="5523843" y="4627530"/>
                  <a:pt x="5447589" y="4703786"/>
                </a:cubicBezTo>
                <a:lnTo>
                  <a:pt x="5447588" y="4703785"/>
                </a:lnTo>
                <a:cubicBezTo>
                  <a:pt x="5371333" y="4780041"/>
                  <a:pt x="5247700" y="4780041"/>
                  <a:pt x="5171444" y="4703785"/>
                </a:cubicBezTo>
                <a:lnTo>
                  <a:pt x="2066521" y="1598863"/>
                </a:lnTo>
                <a:cubicBezTo>
                  <a:pt x="2009332" y="1541671"/>
                  <a:pt x="1995034" y="1457829"/>
                  <a:pt x="2023628" y="1387313"/>
                </a:cubicBezTo>
                <a:lnTo>
                  <a:pt x="2066522" y="1322720"/>
                </a:lnTo>
                <a:lnTo>
                  <a:pt x="2131116" y="1279826"/>
                </a:lnTo>
                <a:cubicBezTo>
                  <a:pt x="2154622" y="1270294"/>
                  <a:pt x="2179608" y="1265528"/>
                  <a:pt x="2204593" y="1265529"/>
                </a:cubicBezTo>
                <a:close/>
                <a:moveTo>
                  <a:pt x="2716239" y="1104113"/>
                </a:moveTo>
                <a:cubicBezTo>
                  <a:pt x="2766210" y="1104113"/>
                  <a:pt x="2816183" y="1123177"/>
                  <a:pt x="2854310" y="1161304"/>
                </a:cubicBezTo>
                <a:lnTo>
                  <a:pt x="5959234" y="4266228"/>
                </a:lnTo>
                <a:cubicBezTo>
                  <a:pt x="6035489" y="4342483"/>
                  <a:pt x="6035488" y="4466116"/>
                  <a:pt x="5959234" y="4542371"/>
                </a:cubicBezTo>
                <a:lnTo>
                  <a:pt x="5959233" y="4542371"/>
                </a:lnTo>
                <a:cubicBezTo>
                  <a:pt x="5882978" y="4618626"/>
                  <a:pt x="5759344" y="4618626"/>
                  <a:pt x="5683089" y="4542371"/>
                </a:cubicBezTo>
                <a:lnTo>
                  <a:pt x="2578167" y="1437447"/>
                </a:lnTo>
                <a:cubicBezTo>
                  <a:pt x="2520976" y="1380256"/>
                  <a:pt x="2506678" y="1296415"/>
                  <a:pt x="2535273" y="1225898"/>
                </a:cubicBezTo>
                <a:lnTo>
                  <a:pt x="2578167" y="1161305"/>
                </a:lnTo>
                <a:lnTo>
                  <a:pt x="2642761" y="1118411"/>
                </a:lnTo>
                <a:cubicBezTo>
                  <a:pt x="2666267" y="1108880"/>
                  <a:pt x="2691252" y="1104113"/>
                  <a:pt x="2716239" y="1104113"/>
                </a:cubicBezTo>
                <a:close/>
                <a:moveTo>
                  <a:pt x="1113722" y="847716"/>
                </a:moveTo>
                <a:cubicBezTo>
                  <a:pt x="1163694" y="847715"/>
                  <a:pt x="1213666" y="866779"/>
                  <a:pt x="1251793" y="904907"/>
                </a:cubicBezTo>
                <a:lnTo>
                  <a:pt x="4356716" y="4009829"/>
                </a:lnTo>
                <a:cubicBezTo>
                  <a:pt x="4432971" y="4086085"/>
                  <a:pt x="4432971" y="4209718"/>
                  <a:pt x="4356716" y="4285973"/>
                </a:cubicBezTo>
                <a:lnTo>
                  <a:pt x="4356715" y="4285972"/>
                </a:lnTo>
                <a:cubicBezTo>
                  <a:pt x="4280461" y="4362227"/>
                  <a:pt x="4156827" y="4362227"/>
                  <a:pt x="4080572" y="4285972"/>
                </a:cubicBezTo>
                <a:lnTo>
                  <a:pt x="975650" y="1181049"/>
                </a:lnTo>
                <a:cubicBezTo>
                  <a:pt x="918459" y="1123859"/>
                  <a:pt x="904162" y="1040017"/>
                  <a:pt x="932757" y="969500"/>
                </a:cubicBezTo>
                <a:lnTo>
                  <a:pt x="975650" y="904906"/>
                </a:lnTo>
                <a:lnTo>
                  <a:pt x="1040244" y="862013"/>
                </a:lnTo>
                <a:cubicBezTo>
                  <a:pt x="1063750" y="852481"/>
                  <a:pt x="1088736" y="847716"/>
                  <a:pt x="1113722" y="847716"/>
                </a:cubicBezTo>
                <a:close/>
                <a:moveTo>
                  <a:pt x="4947782" y="643418"/>
                </a:moveTo>
                <a:cubicBezTo>
                  <a:pt x="4997755" y="643418"/>
                  <a:pt x="5047727" y="662481"/>
                  <a:pt x="5085855" y="700609"/>
                </a:cubicBezTo>
                <a:lnTo>
                  <a:pt x="7305353" y="2920108"/>
                </a:lnTo>
                <a:cubicBezTo>
                  <a:pt x="7381608" y="2996364"/>
                  <a:pt x="7381608" y="3119997"/>
                  <a:pt x="7305353" y="3196251"/>
                </a:cubicBezTo>
                <a:lnTo>
                  <a:pt x="7305353" y="3196251"/>
                </a:lnTo>
                <a:cubicBezTo>
                  <a:pt x="7229098" y="3272506"/>
                  <a:pt x="7105464" y="3272506"/>
                  <a:pt x="7029209" y="3196251"/>
                </a:cubicBezTo>
                <a:lnTo>
                  <a:pt x="4809711" y="976753"/>
                </a:lnTo>
                <a:cubicBezTo>
                  <a:pt x="4752520" y="919560"/>
                  <a:pt x="4738222" y="835720"/>
                  <a:pt x="4766817" y="765203"/>
                </a:cubicBezTo>
                <a:lnTo>
                  <a:pt x="4809711" y="700609"/>
                </a:lnTo>
                <a:lnTo>
                  <a:pt x="4874305" y="657715"/>
                </a:lnTo>
                <a:cubicBezTo>
                  <a:pt x="4897810" y="648184"/>
                  <a:pt x="4922796" y="643418"/>
                  <a:pt x="4947782" y="643418"/>
                </a:cubicBezTo>
                <a:close/>
                <a:moveTo>
                  <a:pt x="2446599" y="161414"/>
                </a:moveTo>
                <a:cubicBezTo>
                  <a:pt x="2496572" y="161414"/>
                  <a:pt x="2546544" y="180478"/>
                  <a:pt x="2584671" y="218606"/>
                </a:cubicBezTo>
                <a:lnTo>
                  <a:pt x="5689594" y="3323528"/>
                </a:lnTo>
                <a:cubicBezTo>
                  <a:pt x="5765849" y="3399784"/>
                  <a:pt x="5765849" y="3523417"/>
                  <a:pt x="5689594" y="3599672"/>
                </a:cubicBezTo>
                <a:lnTo>
                  <a:pt x="5689594" y="3599671"/>
                </a:lnTo>
                <a:cubicBezTo>
                  <a:pt x="5613339" y="3675926"/>
                  <a:pt x="5489705" y="3675926"/>
                  <a:pt x="5413450" y="3599671"/>
                </a:cubicBezTo>
                <a:lnTo>
                  <a:pt x="2308528" y="494748"/>
                </a:lnTo>
                <a:cubicBezTo>
                  <a:pt x="2251337" y="437558"/>
                  <a:pt x="2237039" y="353715"/>
                  <a:pt x="2265635" y="283199"/>
                </a:cubicBezTo>
                <a:lnTo>
                  <a:pt x="2308528" y="218605"/>
                </a:lnTo>
                <a:lnTo>
                  <a:pt x="2373122" y="175712"/>
                </a:lnTo>
                <a:cubicBezTo>
                  <a:pt x="2396627" y="166181"/>
                  <a:pt x="2421613" y="161414"/>
                  <a:pt x="2446599" y="161414"/>
                </a:cubicBezTo>
                <a:close/>
                <a:moveTo>
                  <a:pt x="3671944" y="40640"/>
                </a:moveTo>
                <a:cubicBezTo>
                  <a:pt x="3721917" y="40640"/>
                  <a:pt x="3771888" y="59704"/>
                  <a:pt x="3810016" y="97831"/>
                </a:cubicBezTo>
                <a:lnTo>
                  <a:pt x="6914939" y="3202755"/>
                </a:lnTo>
                <a:cubicBezTo>
                  <a:pt x="6991194" y="3279010"/>
                  <a:pt x="6991194" y="3402643"/>
                  <a:pt x="6914939" y="3478898"/>
                </a:cubicBezTo>
                <a:lnTo>
                  <a:pt x="6914939" y="3478897"/>
                </a:lnTo>
                <a:cubicBezTo>
                  <a:pt x="6838683" y="3555153"/>
                  <a:pt x="6715050" y="3555153"/>
                  <a:pt x="6638795" y="3478897"/>
                </a:cubicBezTo>
                <a:lnTo>
                  <a:pt x="3533874" y="373974"/>
                </a:lnTo>
                <a:cubicBezTo>
                  <a:pt x="3476682" y="316783"/>
                  <a:pt x="3462384" y="232941"/>
                  <a:pt x="3490980" y="162425"/>
                </a:cubicBezTo>
                <a:lnTo>
                  <a:pt x="3533873" y="97830"/>
                </a:lnTo>
                <a:lnTo>
                  <a:pt x="3598467" y="54937"/>
                </a:lnTo>
                <a:cubicBezTo>
                  <a:pt x="3621972" y="45406"/>
                  <a:pt x="3646957" y="40640"/>
                  <a:pt x="3671944" y="40640"/>
                </a:cubicBezTo>
                <a:close/>
                <a:moveTo>
                  <a:pt x="2958245" y="0"/>
                </a:moveTo>
                <a:cubicBezTo>
                  <a:pt x="3008217" y="1"/>
                  <a:pt x="3058189" y="19064"/>
                  <a:pt x="3096316" y="57191"/>
                </a:cubicBezTo>
                <a:lnTo>
                  <a:pt x="6201239" y="3162114"/>
                </a:lnTo>
                <a:cubicBezTo>
                  <a:pt x="6277494" y="3238369"/>
                  <a:pt x="6277494" y="3362003"/>
                  <a:pt x="6201239" y="3438258"/>
                </a:cubicBezTo>
                <a:lnTo>
                  <a:pt x="6201239" y="3438257"/>
                </a:lnTo>
                <a:cubicBezTo>
                  <a:pt x="6124984" y="3514512"/>
                  <a:pt x="6001350" y="3514512"/>
                  <a:pt x="5925095" y="3438257"/>
                </a:cubicBezTo>
                <a:lnTo>
                  <a:pt x="2820173" y="333335"/>
                </a:lnTo>
                <a:cubicBezTo>
                  <a:pt x="2762982" y="276144"/>
                  <a:pt x="2748684" y="192301"/>
                  <a:pt x="2777280" y="121786"/>
                </a:cubicBezTo>
                <a:lnTo>
                  <a:pt x="2820173" y="57191"/>
                </a:lnTo>
                <a:lnTo>
                  <a:pt x="2884767" y="14298"/>
                </a:lnTo>
                <a:cubicBezTo>
                  <a:pt x="2908272" y="4766"/>
                  <a:pt x="2933258" y="0"/>
                  <a:pt x="295824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509740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63662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B3C833FD-0174-42B0-0032-D82E327A8363}"/>
              </a:ext>
            </a:extLst>
          </p:cNvPr>
          <p:cNvSpPr/>
          <p:nvPr userDrawn="1"/>
        </p:nvSpPr>
        <p:spPr>
          <a:xfrm>
            <a:off x="0" y="2120253"/>
            <a:ext cx="12192000" cy="2820692"/>
          </a:xfrm>
          <a:prstGeom prst="rect">
            <a:avLst/>
          </a:prstGeom>
          <a:solidFill>
            <a:srgbClr val="01385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" name="平行四边形 9">
            <a:extLst>
              <a:ext uri="{FF2B5EF4-FFF2-40B4-BE49-F238E27FC236}">
                <a16:creationId xmlns:a16="http://schemas.microsoft.com/office/drawing/2014/main" id="{C6BA5E57-9F2F-CCA2-710B-AA610306CC9D}"/>
              </a:ext>
            </a:extLst>
          </p:cNvPr>
          <p:cNvSpPr/>
          <p:nvPr userDrawn="1"/>
        </p:nvSpPr>
        <p:spPr>
          <a:xfrm>
            <a:off x="874713" y="1920551"/>
            <a:ext cx="3058658" cy="399404"/>
          </a:xfrm>
          <a:prstGeom prst="parallelogram">
            <a:avLst/>
          </a:prstGeom>
          <a:solidFill>
            <a:srgbClr val="33AAB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70" name="Grupo 69">
            <a:extLst>
              <a:ext uri="{FF2B5EF4-FFF2-40B4-BE49-F238E27FC236}">
                <a16:creationId xmlns:a16="http://schemas.microsoft.com/office/drawing/2014/main" id="{C9086AF7-A392-2107-D28D-8FEDCAD7DD67}"/>
              </a:ext>
            </a:extLst>
          </p:cNvPr>
          <p:cNvGrpSpPr/>
          <p:nvPr userDrawn="1"/>
        </p:nvGrpSpPr>
        <p:grpSpPr>
          <a:xfrm>
            <a:off x="6568993" y="4407166"/>
            <a:ext cx="5319239" cy="1313835"/>
            <a:chOff x="5972649" y="4301150"/>
            <a:chExt cx="5319239" cy="1313835"/>
          </a:xfrm>
        </p:grpSpPr>
        <p:sp>
          <p:nvSpPr>
            <p:cNvPr id="11" name="任意多边形 12">
              <a:extLst>
                <a:ext uri="{FF2B5EF4-FFF2-40B4-BE49-F238E27FC236}">
                  <a16:creationId xmlns:a16="http://schemas.microsoft.com/office/drawing/2014/main" id="{9D193306-41CF-4731-4F05-CCF40DA35720}"/>
                </a:ext>
              </a:extLst>
            </p:cNvPr>
            <p:cNvSpPr/>
            <p:nvPr userDrawn="1"/>
          </p:nvSpPr>
          <p:spPr>
            <a:xfrm>
              <a:off x="9362328" y="4301150"/>
              <a:ext cx="661661" cy="1313835"/>
            </a:xfrm>
            <a:custGeom>
              <a:avLst/>
              <a:gdLst>
                <a:gd name="connsiteX0" fmla="*/ 260195 w 524147"/>
                <a:gd name="connsiteY0" fmla="*/ 0 h 1040778"/>
                <a:gd name="connsiteX1" fmla="*/ 524147 w 524147"/>
                <a:gd name="connsiteY1" fmla="*/ 0 h 1040778"/>
                <a:gd name="connsiteX2" fmla="*/ 263952 w 524147"/>
                <a:gd name="connsiteY2" fmla="*/ 1040778 h 1040778"/>
                <a:gd name="connsiteX3" fmla="*/ 0 w 524147"/>
                <a:gd name="connsiteY3" fmla="*/ 1040778 h 1040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4147" h="1040778">
                  <a:moveTo>
                    <a:pt x="260195" y="0"/>
                  </a:moveTo>
                  <a:lnTo>
                    <a:pt x="524147" y="0"/>
                  </a:lnTo>
                  <a:lnTo>
                    <a:pt x="263952" y="1040778"/>
                  </a:lnTo>
                  <a:lnTo>
                    <a:pt x="0" y="1040778"/>
                  </a:lnTo>
                  <a:close/>
                </a:path>
              </a:pathLst>
            </a:custGeom>
            <a:solidFill>
              <a:srgbClr val="33AAB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2" name="任意多边形 13">
              <a:extLst>
                <a:ext uri="{FF2B5EF4-FFF2-40B4-BE49-F238E27FC236}">
                  <a16:creationId xmlns:a16="http://schemas.microsoft.com/office/drawing/2014/main" id="{D4F4C02C-6A68-7C45-C96C-72B6D8D43F71}"/>
                </a:ext>
              </a:extLst>
            </p:cNvPr>
            <p:cNvSpPr/>
            <p:nvPr userDrawn="1"/>
          </p:nvSpPr>
          <p:spPr>
            <a:xfrm>
              <a:off x="9784960" y="4301150"/>
              <a:ext cx="661661" cy="1313835"/>
            </a:xfrm>
            <a:custGeom>
              <a:avLst/>
              <a:gdLst>
                <a:gd name="connsiteX0" fmla="*/ 260195 w 524147"/>
                <a:gd name="connsiteY0" fmla="*/ 0 h 1040778"/>
                <a:gd name="connsiteX1" fmla="*/ 524147 w 524147"/>
                <a:gd name="connsiteY1" fmla="*/ 0 h 1040778"/>
                <a:gd name="connsiteX2" fmla="*/ 263952 w 524147"/>
                <a:gd name="connsiteY2" fmla="*/ 1040778 h 1040778"/>
                <a:gd name="connsiteX3" fmla="*/ 0 w 524147"/>
                <a:gd name="connsiteY3" fmla="*/ 1040778 h 1040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4147" h="1040778">
                  <a:moveTo>
                    <a:pt x="260195" y="0"/>
                  </a:moveTo>
                  <a:lnTo>
                    <a:pt x="524147" y="0"/>
                  </a:lnTo>
                  <a:lnTo>
                    <a:pt x="263952" y="1040778"/>
                  </a:lnTo>
                  <a:lnTo>
                    <a:pt x="0" y="1040778"/>
                  </a:lnTo>
                  <a:close/>
                </a:path>
              </a:pathLst>
            </a:custGeom>
            <a:solidFill>
              <a:srgbClr val="33AAB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3" name="任意多边形 14">
              <a:extLst>
                <a:ext uri="{FF2B5EF4-FFF2-40B4-BE49-F238E27FC236}">
                  <a16:creationId xmlns:a16="http://schemas.microsoft.com/office/drawing/2014/main" id="{39C49CE4-53FB-EBC9-1D70-AB23B482C7CC}"/>
                </a:ext>
              </a:extLst>
            </p:cNvPr>
            <p:cNvSpPr/>
            <p:nvPr userDrawn="1"/>
          </p:nvSpPr>
          <p:spPr>
            <a:xfrm>
              <a:off x="10207593" y="4301150"/>
              <a:ext cx="661661" cy="1313835"/>
            </a:xfrm>
            <a:custGeom>
              <a:avLst/>
              <a:gdLst>
                <a:gd name="connsiteX0" fmla="*/ 260195 w 524147"/>
                <a:gd name="connsiteY0" fmla="*/ 0 h 1040778"/>
                <a:gd name="connsiteX1" fmla="*/ 524147 w 524147"/>
                <a:gd name="connsiteY1" fmla="*/ 0 h 1040778"/>
                <a:gd name="connsiteX2" fmla="*/ 263952 w 524147"/>
                <a:gd name="connsiteY2" fmla="*/ 1040778 h 1040778"/>
                <a:gd name="connsiteX3" fmla="*/ 0 w 524147"/>
                <a:gd name="connsiteY3" fmla="*/ 1040778 h 1040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4147" h="1040778">
                  <a:moveTo>
                    <a:pt x="260195" y="0"/>
                  </a:moveTo>
                  <a:lnTo>
                    <a:pt x="524147" y="0"/>
                  </a:lnTo>
                  <a:lnTo>
                    <a:pt x="263952" y="1040778"/>
                  </a:lnTo>
                  <a:lnTo>
                    <a:pt x="0" y="1040778"/>
                  </a:lnTo>
                  <a:close/>
                </a:path>
              </a:pathLst>
            </a:custGeom>
            <a:solidFill>
              <a:srgbClr val="33AAB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4" name="任意多边形 15">
              <a:extLst>
                <a:ext uri="{FF2B5EF4-FFF2-40B4-BE49-F238E27FC236}">
                  <a16:creationId xmlns:a16="http://schemas.microsoft.com/office/drawing/2014/main" id="{7D1D5107-B081-279A-5A7A-3175FA950D20}"/>
                </a:ext>
              </a:extLst>
            </p:cNvPr>
            <p:cNvSpPr/>
            <p:nvPr userDrawn="1"/>
          </p:nvSpPr>
          <p:spPr>
            <a:xfrm>
              <a:off x="10630227" y="4301150"/>
              <a:ext cx="661661" cy="1313835"/>
            </a:xfrm>
            <a:custGeom>
              <a:avLst/>
              <a:gdLst>
                <a:gd name="connsiteX0" fmla="*/ 260195 w 524147"/>
                <a:gd name="connsiteY0" fmla="*/ 0 h 1040778"/>
                <a:gd name="connsiteX1" fmla="*/ 524147 w 524147"/>
                <a:gd name="connsiteY1" fmla="*/ 0 h 1040778"/>
                <a:gd name="connsiteX2" fmla="*/ 263952 w 524147"/>
                <a:gd name="connsiteY2" fmla="*/ 1040778 h 1040778"/>
                <a:gd name="connsiteX3" fmla="*/ 0 w 524147"/>
                <a:gd name="connsiteY3" fmla="*/ 1040778 h 1040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4147" h="1040778">
                  <a:moveTo>
                    <a:pt x="260195" y="0"/>
                  </a:moveTo>
                  <a:lnTo>
                    <a:pt x="524147" y="0"/>
                  </a:lnTo>
                  <a:lnTo>
                    <a:pt x="263952" y="1040778"/>
                  </a:lnTo>
                  <a:lnTo>
                    <a:pt x="0" y="1040778"/>
                  </a:lnTo>
                  <a:close/>
                </a:path>
              </a:pathLst>
            </a:custGeom>
            <a:solidFill>
              <a:srgbClr val="33AAB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5" name="任意多边形 23">
              <a:extLst>
                <a:ext uri="{FF2B5EF4-FFF2-40B4-BE49-F238E27FC236}">
                  <a16:creationId xmlns:a16="http://schemas.microsoft.com/office/drawing/2014/main" id="{980DEF45-F5FB-12CE-88C4-1BFD2D0D7783}"/>
                </a:ext>
              </a:extLst>
            </p:cNvPr>
            <p:cNvSpPr/>
            <p:nvPr userDrawn="1"/>
          </p:nvSpPr>
          <p:spPr>
            <a:xfrm>
              <a:off x="9208610" y="5130179"/>
              <a:ext cx="185041" cy="484806"/>
            </a:xfrm>
            <a:custGeom>
              <a:avLst/>
              <a:gdLst>
                <a:gd name="connsiteX0" fmla="*/ 121201 w 185041"/>
                <a:gd name="connsiteY0" fmla="*/ 0 h 484806"/>
                <a:gd name="connsiteX1" fmla="*/ 185041 w 185041"/>
                <a:gd name="connsiteY1" fmla="*/ 0 h 484806"/>
                <a:gd name="connsiteX2" fmla="*/ 63840 w 185041"/>
                <a:gd name="connsiteY2" fmla="*/ 484806 h 484806"/>
                <a:gd name="connsiteX3" fmla="*/ 0 w 185041"/>
                <a:gd name="connsiteY3" fmla="*/ 484806 h 484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041" h="484806">
                  <a:moveTo>
                    <a:pt x="121201" y="0"/>
                  </a:moveTo>
                  <a:lnTo>
                    <a:pt x="185041" y="0"/>
                  </a:lnTo>
                  <a:lnTo>
                    <a:pt x="63840" y="484806"/>
                  </a:lnTo>
                  <a:lnTo>
                    <a:pt x="0" y="484806"/>
                  </a:lnTo>
                  <a:close/>
                </a:path>
              </a:pathLst>
            </a:custGeom>
            <a:solidFill>
              <a:srgbClr val="01385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任意多边形 24">
              <a:extLst>
                <a:ext uri="{FF2B5EF4-FFF2-40B4-BE49-F238E27FC236}">
                  <a16:creationId xmlns:a16="http://schemas.microsoft.com/office/drawing/2014/main" id="{31757305-6546-32A5-71BF-93EF287059B1}"/>
                </a:ext>
              </a:extLst>
            </p:cNvPr>
            <p:cNvSpPr/>
            <p:nvPr userDrawn="1"/>
          </p:nvSpPr>
          <p:spPr>
            <a:xfrm>
              <a:off x="9097029" y="5130179"/>
              <a:ext cx="185041" cy="484806"/>
            </a:xfrm>
            <a:custGeom>
              <a:avLst/>
              <a:gdLst>
                <a:gd name="connsiteX0" fmla="*/ 121201 w 185041"/>
                <a:gd name="connsiteY0" fmla="*/ 0 h 484806"/>
                <a:gd name="connsiteX1" fmla="*/ 185041 w 185041"/>
                <a:gd name="connsiteY1" fmla="*/ 0 h 484806"/>
                <a:gd name="connsiteX2" fmla="*/ 63840 w 185041"/>
                <a:gd name="connsiteY2" fmla="*/ 484806 h 484806"/>
                <a:gd name="connsiteX3" fmla="*/ 0 w 185041"/>
                <a:gd name="connsiteY3" fmla="*/ 484806 h 484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041" h="484806">
                  <a:moveTo>
                    <a:pt x="121201" y="0"/>
                  </a:moveTo>
                  <a:lnTo>
                    <a:pt x="185041" y="0"/>
                  </a:lnTo>
                  <a:lnTo>
                    <a:pt x="63840" y="484806"/>
                  </a:lnTo>
                  <a:lnTo>
                    <a:pt x="0" y="484806"/>
                  </a:lnTo>
                  <a:close/>
                </a:path>
              </a:pathLst>
            </a:custGeom>
            <a:solidFill>
              <a:srgbClr val="01385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任意多边形 25">
              <a:extLst>
                <a:ext uri="{FF2B5EF4-FFF2-40B4-BE49-F238E27FC236}">
                  <a16:creationId xmlns:a16="http://schemas.microsoft.com/office/drawing/2014/main" id="{9EF3C6A0-146D-5604-B7FE-9C47EC19726C}"/>
                </a:ext>
              </a:extLst>
            </p:cNvPr>
            <p:cNvSpPr/>
            <p:nvPr userDrawn="1"/>
          </p:nvSpPr>
          <p:spPr>
            <a:xfrm>
              <a:off x="8985444" y="5130179"/>
              <a:ext cx="185041" cy="484806"/>
            </a:xfrm>
            <a:custGeom>
              <a:avLst/>
              <a:gdLst>
                <a:gd name="connsiteX0" fmla="*/ 121201 w 185041"/>
                <a:gd name="connsiteY0" fmla="*/ 0 h 484806"/>
                <a:gd name="connsiteX1" fmla="*/ 185041 w 185041"/>
                <a:gd name="connsiteY1" fmla="*/ 0 h 484806"/>
                <a:gd name="connsiteX2" fmla="*/ 63840 w 185041"/>
                <a:gd name="connsiteY2" fmla="*/ 484806 h 484806"/>
                <a:gd name="connsiteX3" fmla="*/ 0 w 185041"/>
                <a:gd name="connsiteY3" fmla="*/ 484806 h 484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041" h="484806">
                  <a:moveTo>
                    <a:pt x="121201" y="0"/>
                  </a:moveTo>
                  <a:lnTo>
                    <a:pt x="185041" y="0"/>
                  </a:lnTo>
                  <a:lnTo>
                    <a:pt x="63840" y="484806"/>
                  </a:lnTo>
                  <a:lnTo>
                    <a:pt x="0" y="484806"/>
                  </a:lnTo>
                  <a:close/>
                </a:path>
              </a:pathLst>
            </a:custGeom>
            <a:solidFill>
              <a:srgbClr val="01385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8" name="任意多边形 26">
              <a:extLst>
                <a:ext uri="{FF2B5EF4-FFF2-40B4-BE49-F238E27FC236}">
                  <a16:creationId xmlns:a16="http://schemas.microsoft.com/office/drawing/2014/main" id="{9A076324-545B-E2F3-FA53-CBEADB477800}"/>
                </a:ext>
              </a:extLst>
            </p:cNvPr>
            <p:cNvSpPr/>
            <p:nvPr userDrawn="1"/>
          </p:nvSpPr>
          <p:spPr>
            <a:xfrm>
              <a:off x="8873859" y="5130179"/>
              <a:ext cx="185041" cy="484806"/>
            </a:xfrm>
            <a:custGeom>
              <a:avLst/>
              <a:gdLst>
                <a:gd name="connsiteX0" fmla="*/ 121201 w 185041"/>
                <a:gd name="connsiteY0" fmla="*/ 0 h 484806"/>
                <a:gd name="connsiteX1" fmla="*/ 185041 w 185041"/>
                <a:gd name="connsiteY1" fmla="*/ 0 h 484806"/>
                <a:gd name="connsiteX2" fmla="*/ 63840 w 185041"/>
                <a:gd name="connsiteY2" fmla="*/ 484806 h 484806"/>
                <a:gd name="connsiteX3" fmla="*/ 0 w 185041"/>
                <a:gd name="connsiteY3" fmla="*/ 484806 h 484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041" h="484806">
                  <a:moveTo>
                    <a:pt x="121201" y="0"/>
                  </a:moveTo>
                  <a:lnTo>
                    <a:pt x="185041" y="0"/>
                  </a:lnTo>
                  <a:lnTo>
                    <a:pt x="63840" y="484806"/>
                  </a:lnTo>
                  <a:lnTo>
                    <a:pt x="0" y="484806"/>
                  </a:lnTo>
                  <a:close/>
                </a:path>
              </a:pathLst>
            </a:custGeom>
            <a:solidFill>
              <a:srgbClr val="01385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9" name="任意多边形 27">
              <a:extLst>
                <a:ext uri="{FF2B5EF4-FFF2-40B4-BE49-F238E27FC236}">
                  <a16:creationId xmlns:a16="http://schemas.microsoft.com/office/drawing/2014/main" id="{D54FC85A-91AC-7A6A-88AF-68D9E543F38C}"/>
                </a:ext>
              </a:extLst>
            </p:cNvPr>
            <p:cNvSpPr/>
            <p:nvPr userDrawn="1"/>
          </p:nvSpPr>
          <p:spPr>
            <a:xfrm>
              <a:off x="8762274" y="5130179"/>
              <a:ext cx="185041" cy="484806"/>
            </a:xfrm>
            <a:custGeom>
              <a:avLst/>
              <a:gdLst>
                <a:gd name="connsiteX0" fmla="*/ 121201 w 185041"/>
                <a:gd name="connsiteY0" fmla="*/ 0 h 484806"/>
                <a:gd name="connsiteX1" fmla="*/ 185041 w 185041"/>
                <a:gd name="connsiteY1" fmla="*/ 0 h 484806"/>
                <a:gd name="connsiteX2" fmla="*/ 63840 w 185041"/>
                <a:gd name="connsiteY2" fmla="*/ 484806 h 484806"/>
                <a:gd name="connsiteX3" fmla="*/ 0 w 185041"/>
                <a:gd name="connsiteY3" fmla="*/ 484806 h 484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041" h="484806">
                  <a:moveTo>
                    <a:pt x="121201" y="0"/>
                  </a:moveTo>
                  <a:lnTo>
                    <a:pt x="185041" y="0"/>
                  </a:lnTo>
                  <a:lnTo>
                    <a:pt x="63840" y="484806"/>
                  </a:lnTo>
                  <a:lnTo>
                    <a:pt x="0" y="484806"/>
                  </a:lnTo>
                  <a:close/>
                </a:path>
              </a:pathLst>
            </a:custGeom>
            <a:solidFill>
              <a:srgbClr val="01385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0" name="任意多边形 28">
              <a:extLst>
                <a:ext uri="{FF2B5EF4-FFF2-40B4-BE49-F238E27FC236}">
                  <a16:creationId xmlns:a16="http://schemas.microsoft.com/office/drawing/2014/main" id="{AE3560A1-8118-60B2-C3A5-9CD6796E221F}"/>
                </a:ext>
              </a:extLst>
            </p:cNvPr>
            <p:cNvSpPr/>
            <p:nvPr userDrawn="1"/>
          </p:nvSpPr>
          <p:spPr>
            <a:xfrm>
              <a:off x="8650689" y="5130179"/>
              <a:ext cx="185041" cy="484806"/>
            </a:xfrm>
            <a:custGeom>
              <a:avLst/>
              <a:gdLst>
                <a:gd name="connsiteX0" fmla="*/ 121201 w 185041"/>
                <a:gd name="connsiteY0" fmla="*/ 0 h 484806"/>
                <a:gd name="connsiteX1" fmla="*/ 185041 w 185041"/>
                <a:gd name="connsiteY1" fmla="*/ 0 h 484806"/>
                <a:gd name="connsiteX2" fmla="*/ 63840 w 185041"/>
                <a:gd name="connsiteY2" fmla="*/ 484806 h 484806"/>
                <a:gd name="connsiteX3" fmla="*/ 0 w 185041"/>
                <a:gd name="connsiteY3" fmla="*/ 484806 h 484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041" h="484806">
                  <a:moveTo>
                    <a:pt x="121201" y="0"/>
                  </a:moveTo>
                  <a:lnTo>
                    <a:pt x="185041" y="0"/>
                  </a:lnTo>
                  <a:lnTo>
                    <a:pt x="63840" y="484806"/>
                  </a:lnTo>
                  <a:lnTo>
                    <a:pt x="0" y="484806"/>
                  </a:lnTo>
                  <a:close/>
                </a:path>
              </a:pathLst>
            </a:custGeom>
            <a:solidFill>
              <a:srgbClr val="01385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1" name="任意多边形 29">
              <a:extLst>
                <a:ext uri="{FF2B5EF4-FFF2-40B4-BE49-F238E27FC236}">
                  <a16:creationId xmlns:a16="http://schemas.microsoft.com/office/drawing/2014/main" id="{4E8FB848-EA8B-DC9F-E617-CF2AC6A9035A}"/>
                </a:ext>
              </a:extLst>
            </p:cNvPr>
            <p:cNvSpPr/>
            <p:nvPr userDrawn="1"/>
          </p:nvSpPr>
          <p:spPr>
            <a:xfrm>
              <a:off x="8539104" y="5130179"/>
              <a:ext cx="185041" cy="484806"/>
            </a:xfrm>
            <a:custGeom>
              <a:avLst/>
              <a:gdLst>
                <a:gd name="connsiteX0" fmla="*/ 121201 w 185041"/>
                <a:gd name="connsiteY0" fmla="*/ 0 h 484806"/>
                <a:gd name="connsiteX1" fmla="*/ 185041 w 185041"/>
                <a:gd name="connsiteY1" fmla="*/ 0 h 484806"/>
                <a:gd name="connsiteX2" fmla="*/ 63840 w 185041"/>
                <a:gd name="connsiteY2" fmla="*/ 484806 h 484806"/>
                <a:gd name="connsiteX3" fmla="*/ 0 w 185041"/>
                <a:gd name="connsiteY3" fmla="*/ 484806 h 484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041" h="484806">
                  <a:moveTo>
                    <a:pt x="121201" y="0"/>
                  </a:moveTo>
                  <a:lnTo>
                    <a:pt x="185041" y="0"/>
                  </a:lnTo>
                  <a:lnTo>
                    <a:pt x="63840" y="484806"/>
                  </a:lnTo>
                  <a:lnTo>
                    <a:pt x="0" y="484806"/>
                  </a:lnTo>
                  <a:close/>
                </a:path>
              </a:pathLst>
            </a:custGeom>
            <a:solidFill>
              <a:srgbClr val="01385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2" name="任意多边形 30">
              <a:extLst>
                <a:ext uri="{FF2B5EF4-FFF2-40B4-BE49-F238E27FC236}">
                  <a16:creationId xmlns:a16="http://schemas.microsoft.com/office/drawing/2014/main" id="{07861137-B98C-D8D9-0631-2EF97CDA7068}"/>
                </a:ext>
              </a:extLst>
            </p:cNvPr>
            <p:cNvSpPr/>
            <p:nvPr userDrawn="1"/>
          </p:nvSpPr>
          <p:spPr>
            <a:xfrm>
              <a:off x="8427519" y="5130179"/>
              <a:ext cx="185041" cy="484806"/>
            </a:xfrm>
            <a:custGeom>
              <a:avLst/>
              <a:gdLst>
                <a:gd name="connsiteX0" fmla="*/ 121201 w 185041"/>
                <a:gd name="connsiteY0" fmla="*/ 0 h 484806"/>
                <a:gd name="connsiteX1" fmla="*/ 185041 w 185041"/>
                <a:gd name="connsiteY1" fmla="*/ 0 h 484806"/>
                <a:gd name="connsiteX2" fmla="*/ 63840 w 185041"/>
                <a:gd name="connsiteY2" fmla="*/ 484806 h 484806"/>
                <a:gd name="connsiteX3" fmla="*/ 0 w 185041"/>
                <a:gd name="connsiteY3" fmla="*/ 484806 h 484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041" h="484806">
                  <a:moveTo>
                    <a:pt x="121201" y="0"/>
                  </a:moveTo>
                  <a:lnTo>
                    <a:pt x="185041" y="0"/>
                  </a:lnTo>
                  <a:lnTo>
                    <a:pt x="63840" y="484806"/>
                  </a:lnTo>
                  <a:lnTo>
                    <a:pt x="0" y="484806"/>
                  </a:lnTo>
                  <a:close/>
                </a:path>
              </a:pathLst>
            </a:custGeom>
            <a:solidFill>
              <a:srgbClr val="01385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3" name="任意多边形 31">
              <a:extLst>
                <a:ext uri="{FF2B5EF4-FFF2-40B4-BE49-F238E27FC236}">
                  <a16:creationId xmlns:a16="http://schemas.microsoft.com/office/drawing/2014/main" id="{C336FE54-69C3-7528-0FC5-A72D7F5A0752}"/>
                </a:ext>
              </a:extLst>
            </p:cNvPr>
            <p:cNvSpPr/>
            <p:nvPr userDrawn="1"/>
          </p:nvSpPr>
          <p:spPr>
            <a:xfrm>
              <a:off x="8315934" y="5130179"/>
              <a:ext cx="185041" cy="484806"/>
            </a:xfrm>
            <a:custGeom>
              <a:avLst/>
              <a:gdLst>
                <a:gd name="connsiteX0" fmla="*/ 121201 w 185041"/>
                <a:gd name="connsiteY0" fmla="*/ 0 h 484806"/>
                <a:gd name="connsiteX1" fmla="*/ 185041 w 185041"/>
                <a:gd name="connsiteY1" fmla="*/ 0 h 484806"/>
                <a:gd name="connsiteX2" fmla="*/ 63840 w 185041"/>
                <a:gd name="connsiteY2" fmla="*/ 484806 h 484806"/>
                <a:gd name="connsiteX3" fmla="*/ 0 w 185041"/>
                <a:gd name="connsiteY3" fmla="*/ 484806 h 484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041" h="484806">
                  <a:moveTo>
                    <a:pt x="121201" y="0"/>
                  </a:moveTo>
                  <a:lnTo>
                    <a:pt x="185041" y="0"/>
                  </a:lnTo>
                  <a:lnTo>
                    <a:pt x="63840" y="484806"/>
                  </a:lnTo>
                  <a:lnTo>
                    <a:pt x="0" y="484806"/>
                  </a:lnTo>
                  <a:close/>
                </a:path>
              </a:pathLst>
            </a:custGeom>
            <a:solidFill>
              <a:srgbClr val="01385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4" name="任意多边形 32">
              <a:extLst>
                <a:ext uri="{FF2B5EF4-FFF2-40B4-BE49-F238E27FC236}">
                  <a16:creationId xmlns:a16="http://schemas.microsoft.com/office/drawing/2014/main" id="{C3F3061F-CA55-F28C-92E6-775B0C2D3FDD}"/>
                </a:ext>
              </a:extLst>
            </p:cNvPr>
            <p:cNvSpPr/>
            <p:nvPr userDrawn="1"/>
          </p:nvSpPr>
          <p:spPr>
            <a:xfrm>
              <a:off x="8204349" y="5130179"/>
              <a:ext cx="185041" cy="484806"/>
            </a:xfrm>
            <a:custGeom>
              <a:avLst/>
              <a:gdLst>
                <a:gd name="connsiteX0" fmla="*/ 121201 w 185041"/>
                <a:gd name="connsiteY0" fmla="*/ 0 h 484806"/>
                <a:gd name="connsiteX1" fmla="*/ 185041 w 185041"/>
                <a:gd name="connsiteY1" fmla="*/ 0 h 484806"/>
                <a:gd name="connsiteX2" fmla="*/ 63840 w 185041"/>
                <a:gd name="connsiteY2" fmla="*/ 484806 h 484806"/>
                <a:gd name="connsiteX3" fmla="*/ 0 w 185041"/>
                <a:gd name="connsiteY3" fmla="*/ 484806 h 484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041" h="484806">
                  <a:moveTo>
                    <a:pt x="121201" y="0"/>
                  </a:moveTo>
                  <a:lnTo>
                    <a:pt x="185041" y="0"/>
                  </a:lnTo>
                  <a:lnTo>
                    <a:pt x="63840" y="484806"/>
                  </a:lnTo>
                  <a:lnTo>
                    <a:pt x="0" y="484806"/>
                  </a:lnTo>
                  <a:close/>
                </a:path>
              </a:pathLst>
            </a:custGeom>
            <a:solidFill>
              <a:srgbClr val="01385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5" name="任意多边形 33">
              <a:extLst>
                <a:ext uri="{FF2B5EF4-FFF2-40B4-BE49-F238E27FC236}">
                  <a16:creationId xmlns:a16="http://schemas.microsoft.com/office/drawing/2014/main" id="{81E01D93-78F6-F844-B90A-A3F440037895}"/>
                </a:ext>
              </a:extLst>
            </p:cNvPr>
            <p:cNvSpPr/>
            <p:nvPr userDrawn="1"/>
          </p:nvSpPr>
          <p:spPr>
            <a:xfrm>
              <a:off x="8092764" y="5130179"/>
              <a:ext cx="185041" cy="484806"/>
            </a:xfrm>
            <a:custGeom>
              <a:avLst/>
              <a:gdLst>
                <a:gd name="connsiteX0" fmla="*/ 121201 w 185041"/>
                <a:gd name="connsiteY0" fmla="*/ 0 h 484806"/>
                <a:gd name="connsiteX1" fmla="*/ 185041 w 185041"/>
                <a:gd name="connsiteY1" fmla="*/ 0 h 484806"/>
                <a:gd name="connsiteX2" fmla="*/ 63840 w 185041"/>
                <a:gd name="connsiteY2" fmla="*/ 484806 h 484806"/>
                <a:gd name="connsiteX3" fmla="*/ 0 w 185041"/>
                <a:gd name="connsiteY3" fmla="*/ 484806 h 484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041" h="484806">
                  <a:moveTo>
                    <a:pt x="121201" y="0"/>
                  </a:moveTo>
                  <a:lnTo>
                    <a:pt x="185041" y="0"/>
                  </a:lnTo>
                  <a:lnTo>
                    <a:pt x="63840" y="484806"/>
                  </a:lnTo>
                  <a:lnTo>
                    <a:pt x="0" y="484806"/>
                  </a:lnTo>
                  <a:close/>
                </a:path>
              </a:pathLst>
            </a:custGeom>
            <a:solidFill>
              <a:srgbClr val="01385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6" name="任意多边形 34">
              <a:extLst>
                <a:ext uri="{FF2B5EF4-FFF2-40B4-BE49-F238E27FC236}">
                  <a16:creationId xmlns:a16="http://schemas.microsoft.com/office/drawing/2014/main" id="{7DF3300E-14DF-1BEF-59D6-891A1C6644D8}"/>
                </a:ext>
              </a:extLst>
            </p:cNvPr>
            <p:cNvSpPr/>
            <p:nvPr userDrawn="1"/>
          </p:nvSpPr>
          <p:spPr>
            <a:xfrm>
              <a:off x="7981179" y="5130179"/>
              <a:ext cx="185041" cy="484806"/>
            </a:xfrm>
            <a:custGeom>
              <a:avLst/>
              <a:gdLst>
                <a:gd name="connsiteX0" fmla="*/ 121201 w 185041"/>
                <a:gd name="connsiteY0" fmla="*/ 0 h 484806"/>
                <a:gd name="connsiteX1" fmla="*/ 185041 w 185041"/>
                <a:gd name="connsiteY1" fmla="*/ 0 h 484806"/>
                <a:gd name="connsiteX2" fmla="*/ 63840 w 185041"/>
                <a:gd name="connsiteY2" fmla="*/ 484806 h 484806"/>
                <a:gd name="connsiteX3" fmla="*/ 0 w 185041"/>
                <a:gd name="connsiteY3" fmla="*/ 484806 h 484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041" h="484806">
                  <a:moveTo>
                    <a:pt x="121201" y="0"/>
                  </a:moveTo>
                  <a:lnTo>
                    <a:pt x="185041" y="0"/>
                  </a:lnTo>
                  <a:lnTo>
                    <a:pt x="63840" y="484806"/>
                  </a:lnTo>
                  <a:lnTo>
                    <a:pt x="0" y="484806"/>
                  </a:lnTo>
                  <a:close/>
                </a:path>
              </a:pathLst>
            </a:custGeom>
            <a:solidFill>
              <a:srgbClr val="01385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7" name="任意多边形 35">
              <a:extLst>
                <a:ext uri="{FF2B5EF4-FFF2-40B4-BE49-F238E27FC236}">
                  <a16:creationId xmlns:a16="http://schemas.microsoft.com/office/drawing/2014/main" id="{8F8455DD-5311-F052-03FA-F075EDB7F30E}"/>
                </a:ext>
              </a:extLst>
            </p:cNvPr>
            <p:cNvSpPr/>
            <p:nvPr userDrawn="1"/>
          </p:nvSpPr>
          <p:spPr>
            <a:xfrm>
              <a:off x="7869594" y="5130179"/>
              <a:ext cx="185041" cy="484806"/>
            </a:xfrm>
            <a:custGeom>
              <a:avLst/>
              <a:gdLst>
                <a:gd name="connsiteX0" fmla="*/ 121201 w 185041"/>
                <a:gd name="connsiteY0" fmla="*/ 0 h 484806"/>
                <a:gd name="connsiteX1" fmla="*/ 185041 w 185041"/>
                <a:gd name="connsiteY1" fmla="*/ 0 h 484806"/>
                <a:gd name="connsiteX2" fmla="*/ 63840 w 185041"/>
                <a:gd name="connsiteY2" fmla="*/ 484806 h 484806"/>
                <a:gd name="connsiteX3" fmla="*/ 0 w 185041"/>
                <a:gd name="connsiteY3" fmla="*/ 484806 h 484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041" h="484806">
                  <a:moveTo>
                    <a:pt x="121201" y="0"/>
                  </a:moveTo>
                  <a:lnTo>
                    <a:pt x="185041" y="0"/>
                  </a:lnTo>
                  <a:lnTo>
                    <a:pt x="63840" y="484806"/>
                  </a:lnTo>
                  <a:lnTo>
                    <a:pt x="0" y="484806"/>
                  </a:lnTo>
                  <a:close/>
                </a:path>
              </a:pathLst>
            </a:custGeom>
            <a:solidFill>
              <a:srgbClr val="01385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8" name="任意多边形 36">
              <a:extLst>
                <a:ext uri="{FF2B5EF4-FFF2-40B4-BE49-F238E27FC236}">
                  <a16:creationId xmlns:a16="http://schemas.microsoft.com/office/drawing/2014/main" id="{ADB94074-9581-5181-134B-BC19FFE43AF8}"/>
                </a:ext>
              </a:extLst>
            </p:cNvPr>
            <p:cNvSpPr/>
            <p:nvPr userDrawn="1"/>
          </p:nvSpPr>
          <p:spPr>
            <a:xfrm>
              <a:off x="7758009" y="5130179"/>
              <a:ext cx="185041" cy="484806"/>
            </a:xfrm>
            <a:custGeom>
              <a:avLst/>
              <a:gdLst>
                <a:gd name="connsiteX0" fmla="*/ 121201 w 185041"/>
                <a:gd name="connsiteY0" fmla="*/ 0 h 484806"/>
                <a:gd name="connsiteX1" fmla="*/ 185041 w 185041"/>
                <a:gd name="connsiteY1" fmla="*/ 0 h 484806"/>
                <a:gd name="connsiteX2" fmla="*/ 63840 w 185041"/>
                <a:gd name="connsiteY2" fmla="*/ 484806 h 484806"/>
                <a:gd name="connsiteX3" fmla="*/ 0 w 185041"/>
                <a:gd name="connsiteY3" fmla="*/ 484806 h 484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041" h="484806">
                  <a:moveTo>
                    <a:pt x="121201" y="0"/>
                  </a:moveTo>
                  <a:lnTo>
                    <a:pt x="185041" y="0"/>
                  </a:lnTo>
                  <a:lnTo>
                    <a:pt x="63840" y="484806"/>
                  </a:lnTo>
                  <a:lnTo>
                    <a:pt x="0" y="484806"/>
                  </a:lnTo>
                  <a:close/>
                </a:path>
              </a:pathLst>
            </a:custGeom>
            <a:solidFill>
              <a:srgbClr val="01385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9" name="任意多边形 37">
              <a:extLst>
                <a:ext uri="{FF2B5EF4-FFF2-40B4-BE49-F238E27FC236}">
                  <a16:creationId xmlns:a16="http://schemas.microsoft.com/office/drawing/2014/main" id="{6D3DD8B4-B003-6BD7-68BF-87B30DCF98BA}"/>
                </a:ext>
              </a:extLst>
            </p:cNvPr>
            <p:cNvSpPr/>
            <p:nvPr userDrawn="1"/>
          </p:nvSpPr>
          <p:spPr>
            <a:xfrm>
              <a:off x="7646424" y="5130179"/>
              <a:ext cx="185041" cy="484806"/>
            </a:xfrm>
            <a:custGeom>
              <a:avLst/>
              <a:gdLst>
                <a:gd name="connsiteX0" fmla="*/ 121201 w 185041"/>
                <a:gd name="connsiteY0" fmla="*/ 0 h 484806"/>
                <a:gd name="connsiteX1" fmla="*/ 185041 w 185041"/>
                <a:gd name="connsiteY1" fmla="*/ 0 h 484806"/>
                <a:gd name="connsiteX2" fmla="*/ 63840 w 185041"/>
                <a:gd name="connsiteY2" fmla="*/ 484806 h 484806"/>
                <a:gd name="connsiteX3" fmla="*/ 0 w 185041"/>
                <a:gd name="connsiteY3" fmla="*/ 484806 h 484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041" h="484806">
                  <a:moveTo>
                    <a:pt x="121201" y="0"/>
                  </a:moveTo>
                  <a:lnTo>
                    <a:pt x="185041" y="0"/>
                  </a:lnTo>
                  <a:lnTo>
                    <a:pt x="63840" y="484806"/>
                  </a:lnTo>
                  <a:lnTo>
                    <a:pt x="0" y="484806"/>
                  </a:lnTo>
                  <a:close/>
                </a:path>
              </a:pathLst>
            </a:custGeom>
            <a:solidFill>
              <a:srgbClr val="01385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0" name="任意多边形 38">
              <a:extLst>
                <a:ext uri="{FF2B5EF4-FFF2-40B4-BE49-F238E27FC236}">
                  <a16:creationId xmlns:a16="http://schemas.microsoft.com/office/drawing/2014/main" id="{8B08EEFC-8587-90DD-A67D-C4D650C2DD5A}"/>
                </a:ext>
              </a:extLst>
            </p:cNvPr>
            <p:cNvSpPr/>
            <p:nvPr userDrawn="1"/>
          </p:nvSpPr>
          <p:spPr>
            <a:xfrm>
              <a:off x="7534839" y="5130179"/>
              <a:ext cx="185041" cy="484806"/>
            </a:xfrm>
            <a:custGeom>
              <a:avLst/>
              <a:gdLst>
                <a:gd name="connsiteX0" fmla="*/ 121201 w 185041"/>
                <a:gd name="connsiteY0" fmla="*/ 0 h 484806"/>
                <a:gd name="connsiteX1" fmla="*/ 185041 w 185041"/>
                <a:gd name="connsiteY1" fmla="*/ 0 h 484806"/>
                <a:gd name="connsiteX2" fmla="*/ 63840 w 185041"/>
                <a:gd name="connsiteY2" fmla="*/ 484806 h 484806"/>
                <a:gd name="connsiteX3" fmla="*/ 0 w 185041"/>
                <a:gd name="connsiteY3" fmla="*/ 484806 h 484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041" h="484806">
                  <a:moveTo>
                    <a:pt x="121201" y="0"/>
                  </a:moveTo>
                  <a:lnTo>
                    <a:pt x="185041" y="0"/>
                  </a:lnTo>
                  <a:lnTo>
                    <a:pt x="63840" y="484806"/>
                  </a:lnTo>
                  <a:lnTo>
                    <a:pt x="0" y="484806"/>
                  </a:lnTo>
                  <a:close/>
                </a:path>
              </a:pathLst>
            </a:custGeom>
            <a:solidFill>
              <a:srgbClr val="01385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1" name="任意多边形 39">
              <a:extLst>
                <a:ext uri="{FF2B5EF4-FFF2-40B4-BE49-F238E27FC236}">
                  <a16:creationId xmlns:a16="http://schemas.microsoft.com/office/drawing/2014/main" id="{A628D426-A728-3A71-6224-544A2AFF6FF8}"/>
                </a:ext>
              </a:extLst>
            </p:cNvPr>
            <p:cNvSpPr/>
            <p:nvPr userDrawn="1"/>
          </p:nvSpPr>
          <p:spPr>
            <a:xfrm>
              <a:off x="7423254" y="5130179"/>
              <a:ext cx="185041" cy="484806"/>
            </a:xfrm>
            <a:custGeom>
              <a:avLst/>
              <a:gdLst>
                <a:gd name="connsiteX0" fmla="*/ 121201 w 185041"/>
                <a:gd name="connsiteY0" fmla="*/ 0 h 484806"/>
                <a:gd name="connsiteX1" fmla="*/ 185041 w 185041"/>
                <a:gd name="connsiteY1" fmla="*/ 0 h 484806"/>
                <a:gd name="connsiteX2" fmla="*/ 63840 w 185041"/>
                <a:gd name="connsiteY2" fmla="*/ 484806 h 484806"/>
                <a:gd name="connsiteX3" fmla="*/ 0 w 185041"/>
                <a:gd name="connsiteY3" fmla="*/ 484806 h 484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041" h="484806">
                  <a:moveTo>
                    <a:pt x="121201" y="0"/>
                  </a:moveTo>
                  <a:lnTo>
                    <a:pt x="185041" y="0"/>
                  </a:lnTo>
                  <a:lnTo>
                    <a:pt x="63840" y="484806"/>
                  </a:lnTo>
                  <a:lnTo>
                    <a:pt x="0" y="484806"/>
                  </a:lnTo>
                  <a:close/>
                </a:path>
              </a:pathLst>
            </a:custGeom>
            <a:solidFill>
              <a:srgbClr val="01385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2" name="任意多边形 40">
              <a:extLst>
                <a:ext uri="{FF2B5EF4-FFF2-40B4-BE49-F238E27FC236}">
                  <a16:creationId xmlns:a16="http://schemas.microsoft.com/office/drawing/2014/main" id="{9F3B7EF9-793A-1902-D885-2B7E95224A46}"/>
                </a:ext>
              </a:extLst>
            </p:cNvPr>
            <p:cNvSpPr/>
            <p:nvPr userDrawn="1"/>
          </p:nvSpPr>
          <p:spPr>
            <a:xfrm>
              <a:off x="7311669" y="5130179"/>
              <a:ext cx="185041" cy="484806"/>
            </a:xfrm>
            <a:custGeom>
              <a:avLst/>
              <a:gdLst>
                <a:gd name="connsiteX0" fmla="*/ 121201 w 185041"/>
                <a:gd name="connsiteY0" fmla="*/ 0 h 484806"/>
                <a:gd name="connsiteX1" fmla="*/ 185041 w 185041"/>
                <a:gd name="connsiteY1" fmla="*/ 0 h 484806"/>
                <a:gd name="connsiteX2" fmla="*/ 63840 w 185041"/>
                <a:gd name="connsiteY2" fmla="*/ 484806 h 484806"/>
                <a:gd name="connsiteX3" fmla="*/ 0 w 185041"/>
                <a:gd name="connsiteY3" fmla="*/ 484806 h 484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041" h="484806">
                  <a:moveTo>
                    <a:pt x="121201" y="0"/>
                  </a:moveTo>
                  <a:lnTo>
                    <a:pt x="185041" y="0"/>
                  </a:lnTo>
                  <a:lnTo>
                    <a:pt x="63840" y="484806"/>
                  </a:lnTo>
                  <a:lnTo>
                    <a:pt x="0" y="484806"/>
                  </a:lnTo>
                  <a:close/>
                </a:path>
              </a:pathLst>
            </a:custGeom>
            <a:solidFill>
              <a:srgbClr val="01385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3" name="任意多边形 41">
              <a:extLst>
                <a:ext uri="{FF2B5EF4-FFF2-40B4-BE49-F238E27FC236}">
                  <a16:creationId xmlns:a16="http://schemas.microsoft.com/office/drawing/2014/main" id="{2798567F-6648-9F77-135F-77C67867781F}"/>
                </a:ext>
              </a:extLst>
            </p:cNvPr>
            <p:cNvSpPr/>
            <p:nvPr userDrawn="1"/>
          </p:nvSpPr>
          <p:spPr>
            <a:xfrm>
              <a:off x="7200084" y="5130179"/>
              <a:ext cx="185041" cy="484806"/>
            </a:xfrm>
            <a:custGeom>
              <a:avLst/>
              <a:gdLst>
                <a:gd name="connsiteX0" fmla="*/ 121201 w 185041"/>
                <a:gd name="connsiteY0" fmla="*/ 0 h 484806"/>
                <a:gd name="connsiteX1" fmla="*/ 185041 w 185041"/>
                <a:gd name="connsiteY1" fmla="*/ 0 h 484806"/>
                <a:gd name="connsiteX2" fmla="*/ 63840 w 185041"/>
                <a:gd name="connsiteY2" fmla="*/ 484806 h 484806"/>
                <a:gd name="connsiteX3" fmla="*/ 0 w 185041"/>
                <a:gd name="connsiteY3" fmla="*/ 484806 h 484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041" h="484806">
                  <a:moveTo>
                    <a:pt x="121201" y="0"/>
                  </a:moveTo>
                  <a:lnTo>
                    <a:pt x="185041" y="0"/>
                  </a:lnTo>
                  <a:lnTo>
                    <a:pt x="63840" y="484806"/>
                  </a:lnTo>
                  <a:lnTo>
                    <a:pt x="0" y="484806"/>
                  </a:lnTo>
                  <a:close/>
                </a:path>
              </a:pathLst>
            </a:custGeom>
            <a:solidFill>
              <a:srgbClr val="01385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4" name="任意多边形 42">
              <a:extLst>
                <a:ext uri="{FF2B5EF4-FFF2-40B4-BE49-F238E27FC236}">
                  <a16:creationId xmlns:a16="http://schemas.microsoft.com/office/drawing/2014/main" id="{3A1D9C61-C938-BA6A-57E3-5270563BE630}"/>
                </a:ext>
              </a:extLst>
            </p:cNvPr>
            <p:cNvSpPr/>
            <p:nvPr userDrawn="1"/>
          </p:nvSpPr>
          <p:spPr>
            <a:xfrm>
              <a:off x="7088499" y="5130179"/>
              <a:ext cx="185041" cy="484806"/>
            </a:xfrm>
            <a:custGeom>
              <a:avLst/>
              <a:gdLst>
                <a:gd name="connsiteX0" fmla="*/ 121201 w 185041"/>
                <a:gd name="connsiteY0" fmla="*/ 0 h 484806"/>
                <a:gd name="connsiteX1" fmla="*/ 185041 w 185041"/>
                <a:gd name="connsiteY1" fmla="*/ 0 h 484806"/>
                <a:gd name="connsiteX2" fmla="*/ 63840 w 185041"/>
                <a:gd name="connsiteY2" fmla="*/ 484806 h 484806"/>
                <a:gd name="connsiteX3" fmla="*/ 0 w 185041"/>
                <a:gd name="connsiteY3" fmla="*/ 484806 h 484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041" h="484806">
                  <a:moveTo>
                    <a:pt x="121201" y="0"/>
                  </a:moveTo>
                  <a:lnTo>
                    <a:pt x="185041" y="0"/>
                  </a:lnTo>
                  <a:lnTo>
                    <a:pt x="63840" y="484806"/>
                  </a:lnTo>
                  <a:lnTo>
                    <a:pt x="0" y="484806"/>
                  </a:lnTo>
                  <a:close/>
                </a:path>
              </a:pathLst>
            </a:custGeom>
            <a:solidFill>
              <a:srgbClr val="01385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5" name="任意多边形 43">
              <a:extLst>
                <a:ext uri="{FF2B5EF4-FFF2-40B4-BE49-F238E27FC236}">
                  <a16:creationId xmlns:a16="http://schemas.microsoft.com/office/drawing/2014/main" id="{45B908A0-3365-84DE-8D6D-CFBAA5381DA9}"/>
                </a:ext>
              </a:extLst>
            </p:cNvPr>
            <p:cNvSpPr/>
            <p:nvPr userDrawn="1"/>
          </p:nvSpPr>
          <p:spPr>
            <a:xfrm>
              <a:off x="6976914" y="5130179"/>
              <a:ext cx="185041" cy="484806"/>
            </a:xfrm>
            <a:custGeom>
              <a:avLst/>
              <a:gdLst>
                <a:gd name="connsiteX0" fmla="*/ 121201 w 185041"/>
                <a:gd name="connsiteY0" fmla="*/ 0 h 484806"/>
                <a:gd name="connsiteX1" fmla="*/ 185041 w 185041"/>
                <a:gd name="connsiteY1" fmla="*/ 0 h 484806"/>
                <a:gd name="connsiteX2" fmla="*/ 63840 w 185041"/>
                <a:gd name="connsiteY2" fmla="*/ 484806 h 484806"/>
                <a:gd name="connsiteX3" fmla="*/ 0 w 185041"/>
                <a:gd name="connsiteY3" fmla="*/ 484806 h 484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041" h="484806">
                  <a:moveTo>
                    <a:pt x="121201" y="0"/>
                  </a:moveTo>
                  <a:lnTo>
                    <a:pt x="185041" y="0"/>
                  </a:lnTo>
                  <a:lnTo>
                    <a:pt x="63840" y="484806"/>
                  </a:lnTo>
                  <a:lnTo>
                    <a:pt x="0" y="484806"/>
                  </a:lnTo>
                  <a:close/>
                </a:path>
              </a:pathLst>
            </a:custGeom>
            <a:solidFill>
              <a:srgbClr val="01385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6" name="任意多边形 44">
              <a:extLst>
                <a:ext uri="{FF2B5EF4-FFF2-40B4-BE49-F238E27FC236}">
                  <a16:creationId xmlns:a16="http://schemas.microsoft.com/office/drawing/2014/main" id="{65C84B8F-9E9B-39F3-772C-A7C9E8131C75}"/>
                </a:ext>
              </a:extLst>
            </p:cNvPr>
            <p:cNvSpPr/>
            <p:nvPr userDrawn="1"/>
          </p:nvSpPr>
          <p:spPr>
            <a:xfrm>
              <a:off x="6865329" y="5130179"/>
              <a:ext cx="185041" cy="484806"/>
            </a:xfrm>
            <a:custGeom>
              <a:avLst/>
              <a:gdLst>
                <a:gd name="connsiteX0" fmla="*/ 121201 w 185041"/>
                <a:gd name="connsiteY0" fmla="*/ 0 h 484806"/>
                <a:gd name="connsiteX1" fmla="*/ 185041 w 185041"/>
                <a:gd name="connsiteY1" fmla="*/ 0 h 484806"/>
                <a:gd name="connsiteX2" fmla="*/ 63840 w 185041"/>
                <a:gd name="connsiteY2" fmla="*/ 484806 h 484806"/>
                <a:gd name="connsiteX3" fmla="*/ 0 w 185041"/>
                <a:gd name="connsiteY3" fmla="*/ 484806 h 484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041" h="484806">
                  <a:moveTo>
                    <a:pt x="121201" y="0"/>
                  </a:moveTo>
                  <a:lnTo>
                    <a:pt x="185041" y="0"/>
                  </a:lnTo>
                  <a:lnTo>
                    <a:pt x="63840" y="484806"/>
                  </a:lnTo>
                  <a:lnTo>
                    <a:pt x="0" y="484806"/>
                  </a:lnTo>
                  <a:close/>
                </a:path>
              </a:pathLst>
            </a:custGeom>
            <a:solidFill>
              <a:srgbClr val="01385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7" name="任意多边形 45">
              <a:extLst>
                <a:ext uri="{FF2B5EF4-FFF2-40B4-BE49-F238E27FC236}">
                  <a16:creationId xmlns:a16="http://schemas.microsoft.com/office/drawing/2014/main" id="{A0CDC261-8E02-E9B1-5713-EA9664E2CE6B}"/>
                </a:ext>
              </a:extLst>
            </p:cNvPr>
            <p:cNvSpPr/>
            <p:nvPr userDrawn="1"/>
          </p:nvSpPr>
          <p:spPr>
            <a:xfrm>
              <a:off x="6753744" y="5130179"/>
              <a:ext cx="185041" cy="484806"/>
            </a:xfrm>
            <a:custGeom>
              <a:avLst/>
              <a:gdLst>
                <a:gd name="connsiteX0" fmla="*/ 121201 w 185041"/>
                <a:gd name="connsiteY0" fmla="*/ 0 h 484806"/>
                <a:gd name="connsiteX1" fmla="*/ 185041 w 185041"/>
                <a:gd name="connsiteY1" fmla="*/ 0 h 484806"/>
                <a:gd name="connsiteX2" fmla="*/ 63840 w 185041"/>
                <a:gd name="connsiteY2" fmla="*/ 484806 h 484806"/>
                <a:gd name="connsiteX3" fmla="*/ 0 w 185041"/>
                <a:gd name="connsiteY3" fmla="*/ 484806 h 484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041" h="484806">
                  <a:moveTo>
                    <a:pt x="121201" y="0"/>
                  </a:moveTo>
                  <a:lnTo>
                    <a:pt x="185041" y="0"/>
                  </a:lnTo>
                  <a:lnTo>
                    <a:pt x="63840" y="484806"/>
                  </a:lnTo>
                  <a:lnTo>
                    <a:pt x="0" y="484806"/>
                  </a:lnTo>
                  <a:close/>
                </a:path>
              </a:pathLst>
            </a:custGeom>
            <a:solidFill>
              <a:srgbClr val="01385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8" name="任意多边形 46">
              <a:extLst>
                <a:ext uri="{FF2B5EF4-FFF2-40B4-BE49-F238E27FC236}">
                  <a16:creationId xmlns:a16="http://schemas.microsoft.com/office/drawing/2014/main" id="{809CBCF1-851B-7B9E-385F-BA5F9300187A}"/>
                </a:ext>
              </a:extLst>
            </p:cNvPr>
            <p:cNvSpPr/>
            <p:nvPr userDrawn="1"/>
          </p:nvSpPr>
          <p:spPr>
            <a:xfrm>
              <a:off x="6642159" y="5130179"/>
              <a:ext cx="185041" cy="484806"/>
            </a:xfrm>
            <a:custGeom>
              <a:avLst/>
              <a:gdLst>
                <a:gd name="connsiteX0" fmla="*/ 121201 w 185041"/>
                <a:gd name="connsiteY0" fmla="*/ 0 h 484806"/>
                <a:gd name="connsiteX1" fmla="*/ 185041 w 185041"/>
                <a:gd name="connsiteY1" fmla="*/ 0 h 484806"/>
                <a:gd name="connsiteX2" fmla="*/ 63840 w 185041"/>
                <a:gd name="connsiteY2" fmla="*/ 484806 h 484806"/>
                <a:gd name="connsiteX3" fmla="*/ 0 w 185041"/>
                <a:gd name="connsiteY3" fmla="*/ 484806 h 484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041" h="484806">
                  <a:moveTo>
                    <a:pt x="121201" y="0"/>
                  </a:moveTo>
                  <a:lnTo>
                    <a:pt x="185041" y="0"/>
                  </a:lnTo>
                  <a:lnTo>
                    <a:pt x="63840" y="484806"/>
                  </a:lnTo>
                  <a:lnTo>
                    <a:pt x="0" y="484806"/>
                  </a:lnTo>
                  <a:close/>
                </a:path>
              </a:pathLst>
            </a:custGeom>
            <a:solidFill>
              <a:srgbClr val="01385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9" name="任意多边形 47">
              <a:extLst>
                <a:ext uri="{FF2B5EF4-FFF2-40B4-BE49-F238E27FC236}">
                  <a16:creationId xmlns:a16="http://schemas.microsoft.com/office/drawing/2014/main" id="{2FD46C26-B7EE-ECAB-075F-593E465DDDB3}"/>
                </a:ext>
              </a:extLst>
            </p:cNvPr>
            <p:cNvSpPr/>
            <p:nvPr userDrawn="1"/>
          </p:nvSpPr>
          <p:spPr>
            <a:xfrm>
              <a:off x="6530574" y="5130179"/>
              <a:ext cx="185041" cy="484806"/>
            </a:xfrm>
            <a:custGeom>
              <a:avLst/>
              <a:gdLst>
                <a:gd name="connsiteX0" fmla="*/ 121201 w 185041"/>
                <a:gd name="connsiteY0" fmla="*/ 0 h 484806"/>
                <a:gd name="connsiteX1" fmla="*/ 185041 w 185041"/>
                <a:gd name="connsiteY1" fmla="*/ 0 h 484806"/>
                <a:gd name="connsiteX2" fmla="*/ 63840 w 185041"/>
                <a:gd name="connsiteY2" fmla="*/ 484806 h 484806"/>
                <a:gd name="connsiteX3" fmla="*/ 0 w 185041"/>
                <a:gd name="connsiteY3" fmla="*/ 484806 h 484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041" h="484806">
                  <a:moveTo>
                    <a:pt x="121201" y="0"/>
                  </a:moveTo>
                  <a:lnTo>
                    <a:pt x="185041" y="0"/>
                  </a:lnTo>
                  <a:lnTo>
                    <a:pt x="63840" y="484806"/>
                  </a:lnTo>
                  <a:lnTo>
                    <a:pt x="0" y="484806"/>
                  </a:lnTo>
                  <a:close/>
                </a:path>
              </a:pathLst>
            </a:custGeom>
            <a:solidFill>
              <a:srgbClr val="01385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0" name="任意多边形 48">
              <a:extLst>
                <a:ext uri="{FF2B5EF4-FFF2-40B4-BE49-F238E27FC236}">
                  <a16:creationId xmlns:a16="http://schemas.microsoft.com/office/drawing/2014/main" id="{F84A8D71-E30D-8AE5-713A-509FD24AA36E}"/>
                </a:ext>
              </a:extLst>
            </p:cNvPr>
            <p:cNvSpPr/>
            <p:nvPr userDrawn="1"/>
          </p:nvSpPr>
          <p:spPr>
            <a:xfrm>
              <a:off x="6418989" y="5130179"/>
              <a:ext cx="185041" cy="484806"/>
            </a:xfrm>
            <a:custGeom>
              <a:avLst/>
              <a:gdLst>
                <a:gd name="connsiteX0" fmla="*/ 121201 w 185041"/>
                <a:gd name="connsiteY0" fmla="*/ 0 h 484806"/>
                <a:gd name="connsiteX1" fmla="*/ 185041 w 185041"/>
                <a:gd name="connsiteY1" fmla="*/ 0 h 484806"/>
                <a:gd name="connsiteX2" fmla="*/ 63840 w 185041"/>
                <a:gd name="connsiteY2" fmla="*/ 484806 h 484806"/>
                <a:gd name="connsiteX3" fmla="*/ 0 w 185041"/>
                <a:gd name="connsiteY3" fmla="*/ 484806 h 484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041" h="484806">
                  <a:moveTo>
                    <a:pt x="121201" y="0"/>
                  </a:moveTo>
                  <a:lnTo>
                    <a:pt x="185041" y="0"/>
                  </a:lnTo>
                  <a:lnTo>
                    <a:pt x="63840" y="484806"/>
                  </a:lnTo>
                  <a:lnTo>
                    <a:pt x="0" y="484806"/>
                  </a:lnTo>
                  <a:close/>
                </a:path>
              </a:pathLst>
            </a:custGeom>
            <a:solidFill>
              <a:srgbClr val="01385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1" name="任意多边形 49">
              <a:extLst>
                <a:ext uri="{FF2B5EF4-FFF2-40B4-BE49-F238E27FC236}">
                  <a16:creationId xmlns:a16="http://schemas.microsoft.com/office/drawing/2014/main" id="{28B79E46-E3F9-8ED6-6239-0918B25F91D4}"/>
                </a:ext>
              </a:extLst>
            </p:cNvPr>
            <p:cNvSpPr/>
            <p:nvPr userDrawn="1"/>
          </p:nvSpPr>
          <p:spPr>
            <a:xfrm>
              <a:off x="6307404" y="5130179"/>
              <a:ext cx="185041" cy="484806"/>
            </a:xfrm>
            <a:custGeom>
              <a:avLst/>
              <a:gdLst>
                <a:gd name="connsiteX0" fmla="*/ 121201 w 185041"/>
                <a:gd name="connsiteY0" fmla="*/ 0 h 484806"/>
                <a:gd name="connsiteX1" fmla="*/ 185041 w 185041"/>
                <a:gd name="connsiteY1" fmla="*/ 0 h 484806"/>
                <a:gd name="connsiteX2" fmla="*/ 63840 w 185041"/>
                <a:gd name="connsiteY2" fmla="*/ 484806 h 484806"/>
                <a:gd name="connsiteX3" fmla="*/ 0 w 185041"/>
                <a:gd name="connsiteY3" fmla="*/ 484806 h 484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041" h="484806">
                  <a:moveTo>
                    <a:pt x="121201" y="0"/>
                  </a:moveTo>
                  <a:lnTo>
                    <a:pt x="185041" y="0"/>
                  </a:lnTo>
                  <a:lnTo>
                    <a:pt x="63840" y="484806"/>
                  </a:lnTo>
                  <a:lnTo>
                    <a:pt x="0" y="484806"/>
                  </a:lnTo>
                  <a:close/>
                </a:path>
              </a:pathLst>
            </a:custGeom>
            <a:solidFill>
              <a:srgbClr val="01385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2" name="任意多边形 50">
              <a:extLst>
                <a:ext uri="{FF2B5EF4-FFF2-40B4-BE49-F238E27FC236}">
                  <a16:creationId xmlns:a16="http://schemas.microsoft.com/office/drawing/2014/main" id="{75487A37-A15A-BB73-7CFD-83C9F572742E}"/>
                </a:ext>
              </a:extLst>
            </p:cNvPr>
            <p:cNvSpPr/>
            <p:nvPr userDrawn="1"/>
          </p:nvSpPr>
          <p:spPr>
            <a:xfrm>
              <a:off x="6195819" y="5130179"/>
              <a:ext cx="185041" cy="484806"/>
            </a:xfrm>
            <a:custGeom>
              <a:avLst/>
              <a:gdLst>
                <a:gd name="connsiteX0" fmla="*/ 121201 w 185041"/>
                <a:gd name="connsiteY0" fmla="*/ 0 h 484806"/>
                <a:gd name="connsiteX1" fmla="*/ 185041 w 185041"/>
                <a:gd name="connsiteY1" fmla="*/ 0 h 484806"/>
                <a:gd name="connsiteX2" fmla="*/ 63840 w 185041"/>
                <a:gd name="connsiteY2" fmla="*/ 484806 h 484806"/>
                <a:gd name="connsiteX3" fmla="*/ 0 w 185041"/>
                <a:gd name="connsiteY3" fmla="*/ 484806 h 484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041" h="484806">
                  <a:moveTo>
                    <a:pt x="121201" y="0"/>
                  </a:moveTo>
                  <a:lnTo>
                    <a:pt x="185041" y="0"/>
                  </a:lnTo>
                  <a:lnTo>
                    <a:pt x="63840" y="484806"/>
                  </a:lnTo>
                  <a:lnTo>
                    <a:pt x="0" y="484806"/>
                  </a:lnTo>
                  <a:close/>
                </a:path>
              </a:pathLst>
            </a:custGeom>
            <a:solidFill>
              <a:srgbClr val="01385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3" name="任意多边形 51">
              <a:extLst>
                <a:ext uri="{FF2B5EF4-FFF2-40B4-BE49-F238E27FC236}">
                  <a16:creationId xmlns:a16="http://schemas.microsoft.com/office/drawing/2014/main" id="{DE833D98-97D9-4FEA-EEBF-FAE8E7087241}"/>
                </a:ext>
              </a:extLst>
            </p:cNvPr>
            <p:cNvSpPr/>
            <p:nvPr userDrawn="1"/>
          </p:nvSpPr>
          <p:spPr>
            <a:xfrm>
              <a:off x="6084234" y="5130179"/>
              <a:ext cx="185041" cy="484806"/>
            </a:xfrm>
            <a:custGeom>
              <a:avLst/>
              <a:gdLst>
                <a:gd name="connsiteX0" fmla="*/ 121201 w 185041"/>
                <a:gd name="connsiteY0" fmla="*/ 0 h 484806"/>
                <a:gd name="connsiteX1" fmla="*/ 185041 w 185041"/>
                <a:gd name="connsiteY1" fmla="*/ 0 h 484806"/>
                <a:gd name="connsiteX2" fmla="*/ 63840 w 185041"/>
                <a:gd name="connsiteY2" fmla="*/ 484806 h 484806"/>
                <a:gd name="connsiteX3" fmla="*/ 0 w 185041"/>
                <a:gd name="connsiteY3" fmla="*/ 484806 h 484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041" h="484806">
                  <a:moveTo>
                    <a:pt x="121201" y="0"/>
                  </a:moveTo>
                  <a:lnTo>
                    <a:pt x="185041" y="0"/>
                  </a:lnTo>
                  <a:lnTo>
                    <a:pt x="63840" y="484806"/>
                  </a:lnTo>
                  <a:lnTo>
                    <a:pt x="0" y="484806"/>
                  </a:lnTo>
                  <a:close/>
                </a:path>
              </a:pathLst>
            </a:custGeom>
            <a:solidFill>
              <a:srgbClr val="01385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4" name="任意多边形 52">
              <a:extLst>
                <a:ext uri="{FF2B5EF4-FFF2-40B4-BE49-F238E27FC236}">
                  <a16:creationId xmlns:a16="http://schemas.microsoft.com/office/drawing/2014/main" id="{C4F5A10F-91B8-1647-8CE5-5EDD8608A5BE}"/>
                </a:ext>
              </a:extLst>
            </p:cNvPr>
            <p:cNvSpPr/>
            <p:nvPr userDrawn="1"/>
          </p:nvSpPr>
          <p:spPr>
            <a:xfrm>
              <a:off x="5972649" y="5130179"/>
              <a:ext cx="185041" cy="484806"/>
            </a:xfrm>
            <a:custGeom>
              <a:avLst/>
              <a:gdLst>
                <a:gd name="connsiteX0" fmla="*/ 121201 w 185041"/>
                <a:gd name="connsiteY0" fmla="*/ 0 h 484806"/>
                <a:gd name="connsiteX1" fmla="*/ 185041 w 185041"/>
                <a:gd name="connsiteY1" fmla="*/ 0 h 484806"/>
                <a:gd name="connsiteX2" fmla="*/ 63840 w 185041"/>
                <a:gd name="connsiteY2" fmla="*/ 484806 h 484806"/>
                <a:gd name="connsiteX3" fmla="*/ 0 w 185041"/>
                <a:gd name="connsiteY3" fmla="*/ 484806 h 484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041" h="484806">
                  <a:moveTo>
                    <a:pt x="121201" y="0"/>
                  </a:moveTo>
                  <a:lnTo>
                    <a:pt x="185041" y="0"/>
                  </a:lnTo>
                  <a:lnTo>
                    <a:pt x="63840" y="484806"/>
                  </a:lnTo>
                  <a:lnTo>
                    <a:pt x="0" y="484806"/>
                  </a:lnTo>
                  <a:close/>
                </a:path>
              </a:pathLst>
            </a:custGeom>
            <a:solidFill>
              <a:srgbClr val="01385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45" name="组合 73">
            <a:extLst>
              <a:ext uri="{FF2B5EF4-FFF2-40B4-BE49-F238E27FC236}">
                <a16:creationId xmlns:a16="http://schemas.microsoft.com/office/drawing/2014/main" id="{197342DD-602C-28E7-D1ED-AA1432F3B57D}"/>
              </a:ext>
            </a:extLst>
          </p:cNvPr>
          <p:cNvGrpSpPr/>
          <p:nvPr userDrawn="1"/>
        </p:nvGrpSpPr>
        <p:grpSpPr>
          <a:xfrm>
            <a:off x="-176691" y="1758480"/>
            <a:ext cx="1106331" cy="254302"/>
            <a:chOff x="-115731" y="1766100"/>
            <a:chExt cx="1106331" cy="254302"/>
          </a:xfrm>
          <a:solidFill>
            <a:srgbClr val="013857"/>
          </a:solidFill>
        </p:grpSpPr>
        <p:sp>
          <p:nvSpPr>
            <p:cNvPr id="46" name="任意多边形 53">
              <a:extLst>
                <a:ext uri="{FF2B5EF4-FFF2-40B4-BE49-F238E27FC236}">
                  <a16:creationId xmlns:a16="http://schemas.microsoft.com/office/drawing/2014/main" id="{CC91B7D9-78E5-12A8-BB15-C9F4D2BF7571}"/>
                </a:ext>
              </a:extLst>
            </p:cNvPr>
            <p:cNvSpPr/>
            <p:nvPr/>
          </p:nvSpPr>
          <p:spPr>
            <a:xfrm>
              <a:off x="359221" y="1766100"/>
              <a:ext cx="97062" cy="254302"/>
            </a:xfrm>
            <a:custGeom>
              <a:avLst/>
              <a:gdLst>
                <a:gd name="connsiteX0" fmla="*/ 121201 w 185041"/>
                <a:gd name="connsiteY0" fmla="*/ 0 h 484806"/>
                <a:gd name="connsiteX1" fmla="*/ 185041 w 185041"/>
                <a:gd name="connsiteY1" fmla="*/ 0 h 484806"/>
                <a:gd name="connsiteX2" fmla="*/ 63840 w 185041"/>
                <a:gd name="connsiteY2" fmla="*/ 484806 h 484806"/>
                <a:gd name="connsiteX3" fmla="*/ 0 w 185041"/>
                <a:gd name="connsiteY3" fmla="*/ 484806 h 484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041" h="484806">
                  <a:moveTo>
                    <a:pt x="121201" y="0"/>
                  </a:moveTo>
                  <a:lnTo>
                    <a:pt x="185041" y="0"/>
                  </a:lnTo>
                  <a:lnTo>
                    <a:pt x="63840" y="484806"/>
                  </a:lnTo>
                  <a:lnTo>
                    <a:pt x="0" y="484806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7" name="任意多边形 54">
              <a:extLst>
                <a:ext uri="{FF2B5EF4-FFF2-40B4-BE49-F238E27FC236}">
                  <a16:creationId xmlns:a16="http://schemas.microsoft.com/office/drawing/2014/main" id="{5500F703-D79D-AFDE-F9F4-5EEF513CCA29}"/>
                </a:ext>
              </a:extLst>
            </p:cNvPr>
            <p:cNvSpPr/>
            <p:nvPr/>
          </p:nvSpPr>
          <p:spPr>
            <a:xfrm>
              <a:off x="299852" y="1766100"/>
              <a:ext cx="97062" cy="254302"/>
            </a:xfrm>
            <a:custGeom>
              <a:avLst/>
              <a:gdLst>
                <a:gd name="connsiteX0" fmla="*/ 121201 w 185041"/>
                <a:gd name="connsiteY0" fmla="*/ 0 h 484806"/>
                <a:gd name="connsiteX1" fmla="*/ 185041 w 185041"/>
                <a:gd name="connsiteY1" fmla="*/ 0 h 484806"/>
                <a:gd name="connsiteX2" fmla="*/ 63840 w 185041"/>
                <a:gd name="connsiteY2" fmla="*/ 484806 h 484806"/>
                <a:gd name="connsiteX3" fmla="*/ 0 w 185041"/>
                <a:gd name="connsiteY3" fmla="*/ 484806 h 484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041" h="484806">
                  <a:moveTo>
                    <a:pt x="121201" y="0"/>
                  </a:moveTo>
                  <a:lnTo>
                    <a:pt x="185041" y="0"/>
                  </a:lnTo>
                  <a:lnTo>
                    <a:pt x="63840" y="484806"/>
                  </a:lnTo>
                  <a:lnTo>
                    <a:pt x="0" y="484806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8" name="任意多边形 55">
              <a:extLst>
                <a:ext uri="{FF2B5EF4-FFF2-40B4-BE49-F238E27FC236}">
                  <a16:creationId xmlns:a16="http://schemas.microsoft.com/office/drawing/2014/main" id="{AFE82C5F-4CA9-D229-8E02-2886EDD16F0F}"/>
                </a:ext>
              </a:extLst>
            </p:cNvPr>
            <p:cNvSpPr/>
            <p:nvPr/>
          </p:nvSpPr>
          <p:spPr>
            <a:xfrm>
              <a:off x="240483" y="1766100"/>
              <a:ext cx="97062" cy="254302"/>
            </a:xfrm>
            <a:custGeom>
              <a:avLst/>
              <a:gdLst>
                <a:gd name="connsiteX0" fmla="*/ 121201 w 185041"/>
                <a:gd name="connsiteY0" fmla="*/ 0 h 484806"/>
                <a:gd name="connsiteX1" fmla="*/ 185041 w 185041"/>
                <a:gd name="connsiteY1" fmla="*/ 0 h 484806"/>
                <a:gd name="connsiteX2" fmla="*/ 63840 w 185041"/>
                <a:gd name="connsiteY2" fmla="*/ 484806 h 484806"/>
                <a:gd name="connsiteX3" fmla="*/ 0 w 185041"/>
                <a:gd name="connsiteY3" fmla="*/ 484806 h 484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041" h="484806">
                  <a:moveTo>
                    <a:pt x="121201" y="0"/>
                  </a:moveTo>
                  <a:lnTo>
                    <a:pt x="185041" y="0"/>
                  </a:lnTo>
                  <a:lnTo>
                    <a:pt x="63840" y="484806"/>
                  </a:lnTo>
                  <a:lnTo>
                    <a:pt x="0" y="484806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9" name="任意多边形 56">
              <a:extLst>
                <a:ext uri="{FF2B5EF4-FFF2-40B4-BE49-F238E27FC236}">
                  <a16:creationId xmlns:a16="http://schemas.microsoft.com/office/drawing/2014/main" id="{61BF77AD-8C2B-1748-0F45-8457D3D17911}"/>
                </a:ext>
              </a:extLst>
            </p:cNvPr>
            <p:cNvSpPr/>
            <p:nvPr/>
          </p:nvSpPr>
          <p:spPr>
            <a:xfrm>
              <a:off x="181114" y="1766100"/>
              <a:ext cx="97062" cy="254302"/>
            </a:xfrm>
            <a:custGeom>
              <a:avLst/>
              <a:gdLst>
                <a:gd name="connsiteX0" fmla="*/ 121201 w 185041"/>
                <a:gd name="connsiteY0" fmla="*/ 0 h 484806"/>
                <a:gd name="connsiteX1" fmla="*/ 185041 w 185041"/>
                <a:gd name="connsiteY1" fmla="*/ 0 h 484806"/>
                <a:gd name="connsiteX2" fmla="*/ 63840 w 185041"/>
                <a:gd name="connsiteY2" fmla="*/ 484806 h 484806"/>
                <a:gd name="connsiteX3" fmla="*/ 0 w 185041"/>
                <a:gd name="connsiteY3" fmla="*/ 484806 h 484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041" h="484806">
                  <a:moveTo>
                    <a:pt x="121201" y="0"/>
                  </a:moveTo>
                  <a:lnTo>
                    <a:pt x="185041" y="0"/>
                  </a:lnTo>
                  <a:lnTo>
                    <a:pt x="63840" y="484806"/>
                  </a:lnTo>
                  <a:lnTo>
                    <a:pt x="0" y="484806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任意多边形 57">
              <a:extLst>
                <a:ext uri="{FF2B5EF4-FFF2-40B4-BE49-F238E27FC236}">
                  <a16:creationId xmlns:a16="http://schemas.microsoft.com/office/drawing/2014/main" id="{4F51B7EF-EFB7-4302-8809-125FEFE94AD2}"/>
                </a:ext>
              </a:extLst>
            </p:cNvPr>
            <p:cNvSpPr/>
            <p:nvPr/>
          </p:nvSpPr>
          <p:spPr>
            <a:xfrm>
              <a:off x="121745" y="1766100"/>
              <a:ext cx="97062" cy="254302"/>
            </a:xfrm>
            <a:custGeom>
              <a:avLst/>
              <a:gdLst>
                <a:gd name="connsiteX0" fmla="*/ 121201 w 185041"/>
                <a:gd name="connsiteY0" fmla="*/ 0 h 484806"/>
                <a:gd name="connsiteX1" fmla="*/ 185041 w 185041"/>
                <a:gd name="connsiteY1" fmla="*/ 0 h 484806"/>
                <a:gd name="connsiteX2" fmla="*/ 63840 w 185041"/>
                <a:gd name="connsiteY2" fmla="*/ 484806 h 484806"/>
                <a:gd name="connsiteX3" fmla="*/ 0 w 185041"/>
                <a:gd name="connsiteY3" fmla="*/ 484806 h 484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041" h="484806">
                  <a:moveTo>
                    <a:pt x="121201" y="0"/>
                  </a:moveTo>
                  <a:lnTo>
                    <a:pt x="185041" y="0"/>
                  </a:lnTo>
                  <a:lnTo>
                    <a:pt x="63840" y="484806"/>
                  </a:lnTo>
                  <a:lnTo>
                    <a:pt x="0" y="484806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1" name="任意多边形 58">
              <a:extLst>
                <a:ext uri="{FF2B5EF4-FFF2-40B4-BE49-F238E27FC236}">
                  <a16:creationId xmlns:a16="http://schemas.microsoft.com/office/drawing/2014/main" id="{B2B3F599-E32D-C645-3E36-9D31279CDF2E}"/>
                </a:ext>
              </a:extLst>
            </p:cNvPr>
            <p:cNvSpPr/>
            <p:nvPr/>
          </p:nvSpPr>
          <p:spPr>
            <a:xfrm>
              <a:off x="62376" y="1766100"/>
              <a:ext cx="97062" cy="254302"/>
            </a:xfrm>
            <a:custGeom>
              <a:avLst/>
              <a:gdLst>
                <a:gd name="connsiteX0" fmla="*/ 121201 w 185041"/>
                <a:gd name="connsiteY0" fmla="*/ 0 h 484806"/>
                <a:gd name="connsiteX1" fmla="*/ 185041 w 185041"/>
                <a:gd name="connsiteY1" fmla="*/ 0 h 484806"/>
                <a:gd name="connsiteX2" fmla="*/ 63840 w 185041"/>
                <a:gd name="connsiteY2" fmla="*/ 484806 h 484806"/>
                <a:gd name="connsiteX3" fmla="*/ 0 w 185041"/>
                <a:gd name="connsiteY3" fmla="*/ 484806 h 484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041" h="484806">
                  <a:moveTo>
                    <a:pt x="121201" y="0"/>
                  </a:moveTo>
                  <a:lnTo>
                    <a:pt x="185041" y="0"/>
                  </a:lnTo>
                  <a:lnTo>
                    <a:pt x="63840" y="484806"/>
                  </a:lnTo>
                  <a:lnTo>
                    <a:pt x="0" y="484806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2" name="任意多边形 59">
              <a:extLst>
                <a:ext uri="{FF2B5EF4-FFF2-40B4-BE49-F238E27FC236}">
                  <a16:creationId xmlns:a16="http://schemas.microsoft.com/office/drawing/2014/main" id="{86060105-DBBD-CC39-B3F3-58BF9C61DF3D}"/>
                </a:ext>
              </a:extLst>
            </p:cNvPr>
            <p:cNvSpPr/>
            <p:nvPr/>
          </p:nvSpPr>
          <p:spPr>
            <a:xfrm>
              <a:off x="3007" y="1766100"/>
              <a:ext cx="97062" cy="254302"/>
            </a:xfrm>
            <a:custGeom>
              <a:avLst/>
              <a:gdLst>
                <a:gd name="connsiteX0" fmla="*/ 121201 w 185041"/>
                <a:gd name="connsiteY0" fmla="*/ 0 h 484806"/>
                <a:gd name="connsiteX1" fmla="*/ 185041 w 185041"/>
                <a:gd name="connsiteY1" fmla="*/ 0 h 484806"/>
                <a:gd name="connsiteX2" fmla="*/ 63840 w 185041"/>
                <a:gd name="connsiteY2" fmla="*/ 484806 h 484806"/>
                <a:gd name="connsiteX3" fmla="*/ 0 w 185041"/>
                <a:gd name="connsiteY3" fmla="*/ 484806 h 484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041" h="484806">
                  <a:moveTo>
                    <a:pt x="121201" y="0"/>
                  </a:moveTo>
                  <a:lnTo>
                    <a:pt x="185041" y="0"/>
                  </a:lnTo>
                  <a:lnTo>
                    <a:pt x="63840" y="484806"/>
                  </a:lnTo>
                  <a:lnTo>
                    <a:pt x="0" y="484806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3" name="任意多边形 60">
              <a:extLst>
                <a:ext uri="{FF2B5EF4-FFF2-40B4-BE49-F238E27FC236}">
                  <a16:creationId xmlns:a16="http://schemas.microsoft.com/office/drawing/2014/main" id="{F1E8143F-8E18-B3F2-4F79-A1D1F093FB27}"/>
                </a:ext>
              </a:extLst>
            </p:cNvPr>
            <p:cNvSpPr/>
            <p:nvPr/>
          </p:nvSpPr>
          <p:spPr>
            <a:xfrm>
              <a:off x="-56362" y="1766100"/>
              <a:ext cx="97062" cy="254302"/>
            </a:xfrm>
            <a:custGeom>
              <a:avLst/>
              <a:gdLst>
                <a:gd name="connsiteX0" fmla="*/ 121201 w 185041"/>
                <a:gd name="connsiteY0" fmla="*/ 0 h 484806"/>
                <a:gd name="connsiteX1" fmla="*/ 185041 w 185041"/>
                <a:gd name="connsiteY1" fmla="*/ 0 h 484806"/>
                <a:gd name="connsiteX2" fmla="*/ 63840 w 185041"/>
                <a:gd name="connsiteY2" fmla="*/ 484806 h 484806"/>
                <a:gd name="connsiteX3" fmla="*/ 0 w 185041"/>
                <a:gd name="connsiteY3" fmla="*/ 484806 h 484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041" h="484806">
                  <a:moveTo>
                    <a:pt x="121201" y="0"/>
                  </a:moveTo>
                  <a:lnTo>
                    <a:pt x="185041" y="0"/>
                  </a:lnTo>
                  <a:lnTo>
                    <a:pt x="63840" y="484806"/>
                  </a:lnTo>
                  <a:lnTo>
                    <a:pt x="0" y="484806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4" name="任意多边形 61">
              <a:extLst>
                <a:ext uri="{FF2B5EF4-FFF2-40B4-BE49-F238E27FC236}">
                  <a16:creationId xmlns:a16="http://schemas.microsoft.com/office/drawing/2014/main" id="{05763F39-FEE5-E894-5A71-7CBCE43FE853}"/>
                </a:ext>
              </a:extLst>
            </p:cNvPr>
            <p:cNvSpPr/>
            <p:nvPr/>
          </p:nvSpPr>
          <p:spPr>
            <a:xfrm>
              <a:off x="-115731" y="1766100"/>
              <a:ext cx="97062" cy="254302"/>
            </a:xfrm>
            <a:custGeom>
              <a:avLst/>
              <a:gdLst>
                <a:gd name="connsiteX0" fmla="*/ 121201 w 185041"/>
                <a:gd name="connsiteY0" fmla="*/ 0 h 484806"/>
                <a:gd name="connsiteX1" fmla="*/ 185041 w 185041"/>
                <a:gd name="connsiteY1" fmla="*/ 0 h 484806"/>
                <a:gd name="connsiteX2" fmla="*/ 63840 w 185041"/>
                <a:gd name="connsiteY2" fmla="*/ 484806 h 484806"/>
                <a:gd name="connsiteX3" fmla="*/ 0 w 185041"/>
                <a:gd name="connsiteY3" fmla="*/ 484806 h 484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041" h="484806">
                  <a:moveTo>
                    <a:pt x="121201" y="0"/>
                  </a:moveTo>
                  <a:lnTo>
                    <a:pt x="185041" y="0"/>
                  </a:lnTo>
                  <a:lnTo>
                    <a:pt x="63840" y="484806"/>
                  </a:lnTo>
                  <a:lnTo>
                    <a:pt x="0" y="484806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5" name="任意多边形 64">
              <a:extLst>
                <a:ext uri="{FF2B5EF4-FFF2-40B4-BE49-F238E27FC236}">
                  <a16:creationId xmlns:a16="http://schemas.microsoft.com/office/drawing/2014/main" id="{6852BF8E-CB6B-20B9-52EE-48488CE63080}"/>
                </a:ext>
              </a:extLst>
            </p:cNvPr>
            <p:cNvSpPr/>
            <p:nvPr/>
          </p:nvSpPr>
          <p:spPr>
            <a:xfrm>
              <a:off x="893538" y="1766100"/>
              <a:ext cx="97062" cy="254302"/>
            </a:xfrm>
            <a:custGeom>
              <a:avLst/>
              <a:gdLst>
                <a:gd name="connsiteX0" fmla="*/ 121201 w 185041"/>
                <a:gd name="connsiteY0" fmla="*/ 0 h 484806"/>
                <a:gd name="connsiteX1" fmla="*/ 185041 w 185041"/>
                <a:gd name="connsiteY1" fmla="*/ 0 h 484806"/>
                <a:gd name="connsiteX2" fmla="*/ 63840 w 185041"/>
                <a:gd name="connsiteY2" fmla="*/ 484806 h 484806"/>
                <a:gd name="connsiteX3" fmla="*/ 0 w 185041"/>
                <a:gd name="connsiteY3" fmla="*/ 484806 h 484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041" h="484806">
                  <a:moveTo>
                    <a:pt x="121201" y="0"/>
                  </a:moveTo>
                  <a:lnTo>
                    <a:pt x="185041" y="0"/>
                  </a:lnTo>
                  <a:lnTo>
                    <a:pt x="63840" y="484806"/>
                  </a:lnTo>
                  <a:lnTo>
                    <a:pt x="0" y="484806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6" name="任意多边形 65">
              <a:extLst>
                <a:ext uri="{FF2B5EF4-FFF2-40B4-BE49-F238E27FC236}">
                  <a16:creationId xmlns:a16="http://schemas.microsoft.com/office/drawing/2014/main" id="{9FEDC1DD-C219-7B27-507F-0017F39D3AB4}"/>
                </a:ext>
              </a:extLst>
            </p:cNvPr>
            <p:cNvSpPr/>
            <p:nvPr/>
          </p:nvSpPr>
          <p:spPr>
            <a:xfrm>
              <a:off x="834173" y="1766100"/>
              <a:ext cx="97062" cy="254302"/>
            </a:xfrm>
            <a:custGeom>
              <a:avLst/>
              <a:gdLst>
                <a:gd name="connsiteX0" fmla="*/ 121201 w 185041"/>
                <a:gd name="connsiteY0" fmla="*/ 0 h 484806"/>
                <a:gd name="connsiteX1" fmla="*/ 185041 w 185041"/>
                <a:gd name="connsiteY1" fmla="*/ 0 h 484806"/>
                <a:gd name="connsiteX2" fmla="*/ 63840 w 185041"/>
                <a:gd name="connsiteY2" fmla="*/ 484806 h 484806"/>
                <a:gd name="connsiteX3" fmla="*/ 0 w 185041"/>
                <a:gd name="connsiteY3" fmla="*/ 484806 h 484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041" h="484806">
                  <a:moveTo>
                    <a:pt x="121201" y="0"/>
                  </a:moveTo>
                  <a:lnTo>
                    <a:pt x="185041" y="0"/>
                  </a:lnTo>
                  <a:lnTo>
                    <a:pt x="63840" y="484806"/>
                  </a:lnTo>
                  <a:lnTo>
                    <a:pt x="0" y="484806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7" name="任意多边形 66">
              <a:extLst>
                <a:ext uri="{FF2B5EF4-FFF2-40B4-BE49-F238E27FC236}">
                  <a16:creationId xmlns:a16="http://schemas.microsoft.com/office/drawing/2014/main" id="{27229B96-8BCB-ABBD-954F-74D01197C7EE}"/>
                </a:ext>
              </a:extLst>
            </p:cNvPr>
            <p:cNvSpPr/>
            <p:nvPr/>
          </p:nvSpPr>
          <p:spPr>
            <a:xfrm>
              <a:off x="774804" y="1766100"/>
              <a:ext cx="97062" cy="254302"/>
            </a:xfrm>
            <a:custGeom>
              <a:avLst/>
              <a:gdLst>
                <a:gd name="connsiteX0" fmla="*/ 121201 w 185041"/>
                <a:gd name="connsiteY0" fmla="*/ 0 h 484806"/>
                <a:gd name="connsiteX1" fmla="*/ 185041 w 185041"/>
                <a:gd name="connsiteY1" fmla="*/ 0 h 484806"/>
                <a:gd name="connsiteX2" fmla="*/ 63840 w 185041"/>
                <a:gd name="connsiteY2" fmla="*/ 484806 h 484806"/>
                <a:gd name="connsiteX3" fmla="*/ 0 w 185041"/>
                <a:gd name="connsiteY3" fmla="*/ 484806 h 484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041" h="484806">
                  <a:moveTo>
                    <a:pt x="121201" y="0"/>
                  </a:moveTo>
                  <a:lnTo>
                    <a:pt x="185041" y="0"/>
                  </a:lnTo>
                  <a:lnTo>
                    <a:pt x="63840" y="484806"/>
                  </a:lnTo>
                  <a:lnTo>
                    <a:pt x="0" y="484806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8" name="任意多边形 67">
              <a:extLst>
                <a:ext uri="{FF2B5EF4-FFF2-40B4-BE49-F238E27FC236}">
                  <a16:creationId xmlns:a16="http://schemas.microsoft.com/office/drawing/2014/main" id="{CF2A58CA-E544-DB12-EB42-F846F9A57182}"/>
                </a:ext>
              </a:extLst>
            </p:cNvPr>
            <p:cNvSpPr/>
            <p:nvPr/>
          </p:nvSpPr>
          <p:spPr>
            <a:xfrm>
              <a:off x="715435" y="1766100"/>
              <a:ext cx="97062" cy="254302"/>
            </a:xfrm>
            <a:custGeom>
              <a:avLst/>
              <a:gdLst>
                <a:gd name="connsiteX0" fmla="*/ 121201 w 185041"/>
                <a:gd name="connsiteY0" fmla="*/ 0 h 484806"/>
                <a:gd name="connsiteX1" fmla="*/ 185041 w 185041"/>
                <a:gd name="connsiteY1" fmla="*/ 0 h 484806"/>
                <a:gd name="connsiteX2" fmla="*/ 63840 w 185041"/>
                <a:gd name="connsiteY2" fmla="*/ 484806 h 484806"/>
                <a:gd name="connsiteX3" fmla="*/ 0 w 185041"/>
                <a:gd name="connsiteY3" fmla="*/ 484806 h 484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041" h="484806">
                  <a:moveTo>
                    <a:pt x="121201" y="0"/>
                  </a:moveTo>
                  <a:lnTo>
                    <a:pt x="185041" y="0"/>
                  </a:lnTo>
                  <a:lnTo>
                    <a:pt x="63840" y="484806"/>
                  </a:lnTo>
                  <a:lnTo>
                    <a:pt x="0" y="484806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9" name="任意多边形 68">
              <a:extLst>
                <a:ext uri="{FF2B5EF4-FFF2-40B4-BE49-F238E27FC236}">
                  <a16:creationId xmlns:a16="http://schemas.microsoft.com/office/drawing/2014/main" id="{14F6F833-5F03-9A8E-3EFC-0676509B7F9A}"/>
                </a:ext>
              </a:extLst>
            </p:cNvPr>
            <p:cNvSpPr/>
            <p:nvPr/>
          </p:nvSpPr>
          <p:spPr>
            <a:xfrm>
              <a:off x="656066" y="1766100"/>
              <a:ext cx="97062" cy="254302"/>
            </a:xfrm>
            <a:custGeom>
              <a:avLst/>
              <a:gdLst>
                <a:gd name="connsiteX0" fmla="*/ 121201 w 185041"/>
                <a:gd name="connsiteY0" fmla="*/ 0 h 484806"/>
                <a:gd name="connsiteX1" fmla="*/ 185041 w 185041"/>
                <a:gd name="connsiteY1" fmla="*/ 0 h 484806"/>
                <a:gd name="connsiteX2" fmla="*/ 63840 w 185041"/>
                <a:gd name="connsiteY2" fmla="*/ 484806 h 484806"/>
                <a:gd name="connsiteX3" fmla="*/ 0 w 185041"/>
                <a:gd name="connsiteY3" fmla="*/ 484806 h 484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041" h="484806">
                  <a:moveTo>
                    <a:pt x="121201" y="0"/>
                  </a:moveTo>
                  <a:lnTo>
                    <a:pt x="185041" y="0"/>
                  </a:lnTo>
                  <a:lnTo>
                    <a:pt x="63840" y="484806"/>
                  </a:lnTo>
                  <a:lnTo>
                    <a:pt x="0" y="484806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0" name="任意多边形 69">
              <a:extLst>
                <a:ext uri="{FF2B5EF4-FFF2-40B4-BE49-F238E27FC236}">
                  <a16:creationId xmlns:a16="http://schemas.microsoft.com/office/drawing/2014/main" id="{3DED9DEB-6428-49E6-5302-CF7FD0021CC0}"/>
                </a:ext>
              </a:extLst>
            </p:cNvPr>
            <p:cNvSpPr/>
            <p:nvPr/>
          </p:nvSpPr>
          <p:spPr>
            <a:xfrm>
              <a:off x="596697" y="1766100"/>
              <a:ext cx="97062" cy="254302"/>
            </a:xfrm>
            <a:custGeom>
              <a:avLst/>
              <a:gdLst>
                <a:gd name="connsiteX0" fmla="*/ 121201 w 185041"/>
                <a:gd name="connsiteY0" fmla="*/ 0 h 484806"/>
                <a:gd name="connsiteX1" fmla="*/ 185041 w 185041"/>
                <a:gd name="connsiteY1" fmla="*/ 0 h 484806"/>
                <a:gd name="connsiteX2" fmla="*/ 63840 w 185041"/>
                <a:gd name="connsiteY2" fmla="*/ 484806 h 484806"/>
                <a:gd name="connsiteX3" fmla="*/ 0 w 185041"/>
                <a:gd name="connsiteY3" fmla="*/ 484806 h 484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041" h="484806">
                  <a:moveTo>
                    <a:pt x="121201" y="0"/>
                  </a:moveTo>
                  <a:lnTo>
                    <a:pt x="185041" y="0"/>
                  </a:lnTo>
                  <a:lnTo>
                    <a:pt x="63840" y="484806"/>
                  </a:lnTo>
                  <a:lnTo>
                    <a:pt x="0" y="484806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1" name="任意多边形 70">
              <a:extLst>
                <a:ext uri="{FF2B5EF4-FFF2-40B4-BE49-F238E27FC236}">
                  <a16:creationId xmlns:a16="http://schemas.microsoft.com/office/drawing/2014/main" id="{62D9430F-C8D2-7759-F3CF-9340DFD9006C}"/>
                </a:ext>
              </a:extLst>
            </p:cNvPr>
            <p:cNvSpPr/>
            <p:nvPr/>
          </p:nvSpPr>
          <p:spPr>
            <a:xfrm>
              <a:off x="537328" y="1766100"/>
              <a:ext cx="97062" cy="254302"/>
            </a:xfrm>
            <a:custGeom>
              <a:avLst/>
              <a:gdLst>
                <a:gd name="connsiteX0" fmla="*/ 121201 w 185041"/>
                <a:gd name="connsiteY0" fmla="*/ 0 h 484806"/>
                <a:gd name="connsiteX1" fmla="*/ 185041 w 185041"/>
                <a:gd name="connsiteY1" fmla="*/ 0 h 484806"/>
                <a:gd name="connsiteX2" fmla="*/ 63840 w 185041"/>
                <a:gd name="connsiteY2" fmla="*/ 484806 h 484806"/>
                <a:gd name="connsiteX3" fmla="*/ 0 w 185041"/>
                <a:gd name="connsiteY3" fmla="*/ 484806 h 484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041" h="484806">
                  <a:moveTo>
                    <a:pt x="121201" y="0"/>
                  </a:moveTo>
                  <a:lnTo>
                    <a:pt x="185041" y="0"/>
                  </a:lnTo>
                  <a:lnTo>
                    <a:pt x="63840" y="484806"/>
                  </a:lnTo>
                  <a:lnTo>
                    <a:pt x="0" y="484806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2" name="任意多边形 71">
              <a:extLst>
                <a:ext uri="{FF2B5EF4-FFF2-40B4-BE49-F238E27FC236}">
                  <a16:creationId xmlns:a16="http://schemas.microsoft.com/office/drawing/2014/main" id="{9FF796F1-72FA-201A-C7F0-22660D206B4E}"/>
                </a:ext>
              </a:extLst>
            </p:cNvPr>
            <p:cNvSpPr/>
            <p:nvPr/>
          </p:nvSpPr>
          <p:spPr>
            <a:xfrm>
              <a:off x="477959" y="1766100"/>
              <a:ext cx="97062" cy="254302"/>
            </a:xfrm>
            <a:custGeom>
              <a:avLst/>
              <a:gdLst>
                <a:gd name="connsiteX0" fmla="*/ 121201 w 185041"/>
                <a:gd name="connsiteY0" fmla="*/ 0 h 484806"/>
                <a:gd name="connsiteX1" fmla="*/ 185041 w 185041"/>
                <a:gd name="connsiteY1" fmla="*/ 0 h 484806"/>
                <a:gd name="connsiteX2" fmla="*/ 63840 w 185041"/>
                <a:gd name="connsiteY2" fmla="*/ 484806 h 484806"/>
                <a:gd name="connsiteX3" fmla="*/ 0 w 185041"/>
                <a:gd name="connsiteY3" fmla="*/ 484806 h 484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041" h="484806">
                  <a:moveTo>
                    <a:pt x="121201" y="0"/>
                  </a:moveTo>
                  <a:lnTo>
                    <a:pt x="185041" y="0"/>
                  </a:lnTo>
                  <a:lnTo>
                    <a:pt x="63840" y="484806"/>
                  </a:lnTo>
                  <a:lnTo>
                    <a:pt x="0" y="484806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3" name="任意多边形 72">
              <a:extLst>
                <a:ext uri="{FF2B5EF4-FFF2-40B4-BE49-F238E27FC236}">
                  <a16:creationId xmlns:a16="http://schemas.microsoft.com/office/drawing/2014/main" id="{C9C060D6-EA8D-D393-905F-E4F54000129F}"/>
                </a:ext>
              </a:extLst>
            </p:cNvPr>
            <p:cNvSpPr/>
            <p:nvPr/>
          </p:nvSpPr>
          <p:spPr>
            <a:xfrm>
              <a:off x="418590" y="1766100"/>
              <a:ext cx="97062" cy="254302"/>
            </a:xfrm>
            <a:custGeom>
              <a:avLst/>
              <a:gdLst>
                <a:gd name="connsiteX0" fmla="*/ 121201 w 185041"/>
                <a:gd name="connsiteY0" fmla="*/ 0 h 484806"/>
                <a:gd name="connsiteX1" fmla="*/ 185041 w 185041"/>
                <a:gd name="connsiteY1" fmla="*/ 0 h 484806"/>
                <a:gd name="connsiteX2" fmla="*/ 63840 w 185041"/>
                <a:gd name="connsiteY2" fmla="*/ 484806 h 484806"/>
                <a:gd name="connsiteX3" fmla="*/ 0 w 185041"/>
                <a:gd name="connsiteY3" fmla="*/ 484806 h 484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041" h="484806">
                  <a:moveTo>
                    <a:pt x="121201" y="0"/>
                  </a:moveTo>
                  <a:lnTo>
                    <a:pt x="185041" y="0"/>
                  </a:lnTo>
                  <a:lnTo>
                    <a:pt x="63840" y="484806"/>
                  </a:lnTo>
                  <a:lnTo>
                    <a:pt x="0" y="484806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69B1C1B0-3827-472E-8524-9D0F119544D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53134" y="740430"/>
            <a:ext cx="3752490" cy="4200515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67281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8993242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6040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48309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24463927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ounded Rectangle 2">
            <a:extLst>
              <a:ext uri="{FF2B5EF4-FFF2-40B4-BE49-F238E27FC236}">
                <a16:creationId xmlns:a16="http://schemas.microsoft.com/office/drawing/2014/main" id="{6C50D006-CB82-BF32-C2F2-9ED273740B36}"/>
              </a:ext>
            </a:extLst>
          </p:cNvPr>
          <p:cNvSpPr/>
          <p:nvPr userDrawn="1"/>
        </p:nvSpPr>
        <p:spPr>
          <a:xfrm>
            <a:off x="323529" y="1131591"/>
            <a:ext cx="3591248" cy="5448809"/>
          </a:xfrm>
          <a:prstGeom prst="roundRect">
            <a:avLst>
              <a:gd name="adj" fmla="val 3968"/>
            </a:avLst>
          </a:prstGeom>
          <a:solidFill>
            <a:srgbClr val="013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13"/>
          </a:p>
        </p:txBody>
      </p:sp>
      <p:sp>
        <p:nvSpPr>
          <p:cNvPr id="69" name="Rounded Rectangle 3">
            <a:extLst>
              <a:ext uri="{FF2B5EF4-FFF2-40B4-BE49-F238E27FC236}">
                <a16:creationId xmlns:a16="http://schemas.microsoft.com/office/drawing/2014/main" id="{85610917-64D3-C0EC-4237-E0E499B1D6B2}"/>
              </a:ext>
            </a:extLst>
          </p:cNvPr>
          <p:cNvSpPr/>
          <p:nvPr userDrawn="1"/>
        </p:nvSpPr>
        <p:spPr>
          <a:xfrm>
            <a:off x="426874" y="1298085"/>
            <a:ext cx="131995" cy="430228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13">
              <a:solidFill>
                <a:schemeClr val="bg1"/>
              </a:solidFill>
            </a:endParaRPr>
          </a:p>
        </p:txBody>
      </p:sp>
      <p:grpSp>
        <p:nvGrpSpPr>
          <p:cNvPr id="70" name="Grupo 69">
            <a:extLst>
              <a:ext uri="{FF2B5EF4-FFF2-40B4-BE49-F238E27FC236}">
                <a16:creationId xmlns:a16="http://schemas.microsoft.com/office/drawing/2014/main" id="{4E74B605-FBE6-B473-EF38-C4C621B1CFD6}"/>
              </a:ext>
            </a:extLst>
          </p:cNvPr>
          <p:cNvGrpSpPr/>
          <p:nvPr userDrawn="1"/>
        </p:nvGrpSpPr>
        <p:grpSpPr>
          <a:xfrm>
            <a:off x="1374488" y="1504547"/>
            <a:ext cx="2251358" cy="1782540"/>
            <a:chOff x="1476864" y="1639175"/>
            <a:chExt cx="2232249" cy="1249688"/>
          </a:xfrm>
        </p:grpSpPr>
        <p:sp>
          <p:nvSpPr>
            <p:cNvPr id="77" name="TextBox 57">
              <a:extLst>
                <a:ext uri="{FF2B5EF4-FFF2-40B4-BE49-F238E27FC236}">
                  <a16:creationId xmlns:a16="http://schemas.microsoft.com/office/drawing/2014/main" id="{81A1576A-69EB-7F1F-9DBE-D7C8F65FE3AC}"/>
                </a:ext>
              </a:extLst>
            </p:cNvPr>
            <p:cNvSpPr txBox="1"/>
            <p:nvPr userDrawn="1"/>
          </p:nvSpPr>
          <p:spPr>
            <a:xfrm>
              <a:off x="1476865" y="1639175"/>
              <a:ext cx="2232248" cy="58258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altLang="ko-KR" sz="16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You can Resize without losing quality</a:t>
              </a:r>
              <a:endParaRPr lang="ko-KR" alt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8" name="TextBox 58">
              <a:extLst>
                <a:ext uri="{FF2B5EF4-FFF2-40B4-BE49-F238E27FC236}">
                  <a16:creationId xmlns:a16="http://schemas.microsoft.com/office/drawing/2014/main" id="{99695026-B49E-2129-AC59-8FCE182ECE6B}"/>
                </a:ext>
              </a:extLst>
            </p:cNvPr>
            <p:cNvSpPr txBox="1"/>
            <p:nvPr userDrawn="1"/>
          </p:nvSpPr>
          <p:spPr>
            <a:xfrm>
              <a:off x="1476864" y="2306275"/>
              <a:ext cx="2232248" cy="58258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altLang="ko-KR" sz="16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You can Change Fill Color &amp;</a:t>
              </a:r>
            </a:p>
            <a:p>
              <a:pPr algn="r"/>
              <a:r>
                <a:rPr lang="en-US" altLang="ko-KR" sz="16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Line Color</a:t>
              </a:r>
              <a:endParaRPr lang="ko-KR" alt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1" name="TextBox 59">
            <a:extLst>
              <a:ext uri="{FF2B5EF4-FFF2-40B4-BE49-F238E27FC236}">
                <a16:creationId xmlns:a16="http://schemas.microsoft.com/office/drawing/2014/main" id="{F08B1797-DCB3-9E47-C496-C5BC64797B44}"/>
              </a:ext>
            </a:extLst>
          </p:cNvPr>
          <p:cNvSpPr txBox="1"/>
          <p:nvPr userDrawn="1"/>
        </p:nvSpPr>
        <p:spPr>
          <a:xfrm>
            <a:off x="628526" y="5756022"/>
            <a:ext cx="3066651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www.plantillaspower-point.com</a:t>
            </a:r>
            <a:endParaRPr lang="ko-KR" alt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2" name="TextBox 60">
            <a:extLst>
              <a:ext uri="{FF2B5EF4-FFF2-40B4-BE49-F238E27FC236}">
                <a16:creationId xmlns:a16="http://schemas.microsoft.com/office/drawing/2014/main" id="{71CA8531-C0AA-9F7C-69C2-59CC4A38133B}"/>
              </a:ext>
            </a:extLst>
          </p:cNvPr>
          <p:cNvSpPr txBox="1"/>
          <p:nvPr userDrawn="1"/>
        </p:nvSpPr>
        <p:spPr>
          <a:xfrm>
            <a:off x="885289" y="4347474"/>
            <a:ext cx="2740557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pPr algn="r"/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</a:t>
            </a:r>
          </a:p>
          <a:p>
            <a:pPr algn="r"/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TEMPLATES  </a:t>
            </a:r>
          </a:p>
        </p:txBody>
      </p:sp>
      <p:sp>
        <p:nvSpPr>
          <p:cNvPr id="73" name="Rounded Rectangle 3">
            <a:extLst>
              <a:ext uri="{FF2B5EF4-FFF2-40B4-BE49-F238E27FC236}">
                <a16:creationId xmlns:a16="http://schemas.microsoft.com/office/drawing/2014/main" id="{CC6AD6C8-9035-ED22-0403-0C006426C2C1}"/>
              </a:ext>
            </a:extLst>
          </p:cNvPr>
          <p:cNvSpPr/>
          <p:nvPr userDrawn="1"/>
        </p:nvSpPr>
        <p:spPr>
          <a:xfrm rot="5400000">
            <a:off x="2583939" y="5252544"/>
            <a:ext cx="102517" cy="2243669"/>
          </a:xfrm>
          <a:prstGeom prst="roundRect">
            <a:avLst>
              <a:gd name="adj" fmla="val 50000"/>
            </a:avLst>
          </a:prstGeom>
          <a:solidFill>
            <a:srgbClr val="6A8A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13">
              <a:solidFill>
                <a:schemeClr val="bg1"/>
              </a:solidFill>
            </a:endParaRPr>
          </a:p>
        </p:txBody>
      </p:sp>
      <p:grpSp>
        <p:nvGrpSpPr>
          <p:cNvPr id="74" name="Grupo 73">
            <a:extLst>
              <a:ext uri="{FF2B5EF4-FFF2-40B4-BE49-F238E27FC236}">
                <a16:creationId xmlns:a16="http://schemas.microsoft.com/office/drawing/2014/main" id="{2118A892-A232-4891-9AEE-4CE81F82363C}"/>
              </a:ext>
            </a:extLst>
          </p:cNvPr>
          <p:cNvGrpSpPr/>
          <p:nvPr userDrawn="1"/>
        </p:nvGrpSpPr>
        <p:grpSpPr>
          <a:xfrm>
            <a:off x="2846869" y="1298085"/>
            <a:ext cx="913531" cy="918162"/>
            <a:chOff x="2844390" y="1337313"/>
            <a:chExt cx="905777" cy="910369"/>
          </a:xfrm>
          <a:solidFill>
            <a:srgbClr val="6A8A9C"/>
          </a:solidFill>
        </p:grpSpPr>
        <p:sp>
          <p:nvSpPr>
            <p:cNvPr id="75" name="Rounded Rectangle 3">
              <a:extLst>
                <a:ext uri="{FF2B5EF4-FFF2-40B4-BE49-F238E27FC236}">
                  <a16:creationId xmlns:a16="http://schemas.microsoft.com/office/drawing/2014/main" id="{494E24E2-54C6-F850-B807-65EA345AD187}"/>
                </a:ext>
              </a:extLst>
            </p:cNvPr>
            <p:cNvSpPr/>
            <p:nvPr userDrawn="1"/>
          </p:nvSpPr>
          <p:spPr>
            <a:xfrm rot="10800000">
              <a:off x="3620828" y="1341905"/>
              <a:ext cx="129339" cy="905777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13">
                <a:solidFill>
                  <a:schemeClr val="bg1"/>
                </a:solidFill>
              </a:endParaRPr>
            </a:p>
          </p:txBody>
        </p:sp>
        <p:sp>
          <p:nvSpPr>
            <p:cNvPr id="76" name="Rounded Rectangle 3">
              <a:extLst>
                <a:ext uri="{FF2B5EF4-FFF2-40B4-BE49-F238E27FC236}">
                  <a16:creationId xmlns:a16="http://schemas.microsoft.com/office/drawing/2014/main" id="{7A282F50-7C47-7048-63E1-6234ED2AC23B}"/>
                </a:ext>
              </a:extLst>
            </p:cNvPr>
            <p:cNvSpPr/>
            <p:nvPr userDrawn="1"/>
          </p:nvSpPr>
          <p:spPr>
            <a:xfrm rot="5400000">
              <a:off x="3232609" y="949094"/>
              <a:ext cx="129339" cy="905777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13">
                <a:solidFill>
                  <a:schemeClr val="bg1"/>
                </a:solidFill>
              </a:endParaRPr>
            </a:p>
          </p:txBody>
        </p:sp>
      </p:grpSp>
      <p:sp>
        <p:nvSpPr>
          <p:cNvPr id="2" name="Text Placeholder 9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</p:spTree>
    <p:extLst>
      <p:ext uri="{BB962C8B-B14F-4D97-AF65-F5344CB8AC3E}">
        <p14:creationId xmlns:p14="http://schemas.microsoft.com/office/powerpoint/2010/main" val="3136765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720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C464912A-426E-8D6C-2BC8-4EBE5FE0FAFA}"/>
              </a:ext>
            </a:extLst>
          </p:cNvPr>
          <p:cNvGrpSpPr/>
          <p:nvPr userDrawn="1"/>
        </p:nvGrpSpPr>
        <p:grpSpPr>
          <a:xfrm>
            <a:off x="0" y="6518491"/>
            <a:ext cx="12192000" cy="339510"/>
            <a:chOff x="-3582" y="6648818"/>
            <a:chExt cx="9134883" cy="209182"/>
          </a:xfrm>
          <a:solidFill>
            <a:srgbClr val="33AAB9"/>
          </a:solidFill>
        </p:grpSpPr>
        <p:cxnSp>
          <p:nvCxnSpPr>
            <p:cNvPr id="3" name="Straight Connector 7">
              <a:extLst>
                <a:ext uri="{FF2B5EF4-FFF2-40B4-BE49-F238E27FC236}">
                  <a16:creationId xmlns:a16="http://schemas.microsoft.com/office/drawing/2014/main" id="{52AB5CD9-82BC-59E6-BAE8-DFD55A42CB4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582" y="6648818"/>
              <a:ext cx="9134758" cy="0"/>
            </a:xfrm>
            <a:prstGeom prst="line">
              <a:avLst/>
            </a:prstGeom>
            <a:grpFill/>
            <a:ln w="25400">
              <a:solidFill>
                <a:srgbClr val="0138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Rectangle 36">
              <a:extLst>
                <a:ext uri="{FF2B5EF4-FFF2-40B4-BE49-F238E27FC236}">
                  <a16:creationId xmlns:a16="http://schemas.microsoft.com/office/drawing/2014/main" id="{E97FD86B-5F04-0005-8CDF-A49D4D430BE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-3582" y="6688137"/>
              <a:ext cx="9134883" cy="16986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 dirty="0"/>
            </a:p>
          </p:txBody>
        </p:sp>
      </p:grpSp>
    </p:spTree>
    <p:extLst>
      <p:ext uri="{BB962C8B-B14F-4D97-AF65-F5344CB8AC3E}">
        <p14:creationId xmlns:p14="http://schemas.microsoft.com/office/powerpoint/2010/main" val="3152150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65C1CAE7-064E-FB9A-4219-247CBD9C31F2}"/>
              </a:ext>
            </a:extLst>
          </p:cNvPr>
          <p:cNvGrpSpPr/>
          <p:nvPr userDrawn="1"/>
        </p:nvGrpSpPr>
        <p:grpSpPr>
          <a:xfrm>
            <a:off x="0" y="6385499"/>
            <a:ext cx="12196844" cy="494366"/>
            <a:chOff x="-1685" y="4774370"/>
            <a:chExt cx="9134875" cy="370257"/>
          </a:xfrm>
        </p:grpSpPr>
        <p:sp>
          <p:nvSpPr>
            <p:cNvPr id="3" name="任意多边形: 形状 13">
              <a:extLst>
                <a:ext uri="{FF2B5EF4-FFF2-40B4-BE49-F238E27FC236}">
                  <a16:creationId xmlns:a16="http://schemas.microsoft.com/office/drawing/2014/main" id="{0B04139A-9EAE-1B67-1ED6-D35629C5A327}"/>
                </a:ext>
              </a:extLst>
            </p:cNvPr>
            <p:cNvSpPr/>
            <p:nvPr userDrawn="1"/>
          </p:nvSpPr>
          <p:spPr>
            <a:xfrm>
              <a:off x="-1685" y="4885172"/>
              <a:ext cx="6949949" cy="259455"/>
            </a:xfrm>
            <a:custGeom>
              <a:avLst/>
              <a:gdLst>
                <a:gd name="connsiteX0" fmla="*/ 0 w 9216572"/>
                <a:gd name="connsiteY0" fmla="*/ 0 h 333829"/>
                <a:gd name="connsiteX1" fmla="*/ 9216572 w 9216572"/>
                <a:gd name="connsiteY1" fmla="*/ 29029 h 333829"/>
                <a:gd name="connsiteX2" fmla="*/ 9056914 w 9216572"/>
                <a:gd name="connsiteY2" fmla="*/ 333829 h 333829"/>
                <a:gd name="connsiteX3" fmla="*/ 29029 w 9216572"/>
                <a:gd name="connsiteY3" fmla="*/ 333829 h 333829"/>
                <a:gd name="connsiteX4" fmla="*/ 0 w 9216572"/>
                <a:gd name="connsiteY4" fmla="*/ 0 h 333829"/>
                <a:gd name="connsiteX0" fmla="*/ 0 w 9229272"/>
                <a:gd name="connsiteY0" fmla="*/ 9071 h 342900"/>
                <a:gd name="connsiteX1" fmla="*/ 9229272 w 9229272"/>
                <a:gd name="connsiteY1" fmla="*/ 0 h 342900"/>
                <a:gd name="connsiteX2" fmla="*/ 9056914 w 9229272"/>
                <a:gd name="connsiteY2" fmla="*/ 342900 h 342900"/>
                <a:gd name="connsiteX3" fmla="*/ 29029 w 9229272"/>
                <a:gd name="connsiteY3" fmla="*/ 342900 h 342900"/>
                <a:gd name="connsiteX4" fmla="*/ 0 w 9229272"/>
                <a:gd name="connsiteY4" fmla="*/ 9071 h 342900"/>
                <a:gd name="connsiteX0" fmla="*/ 0 w 9229272"/>
                <a:gd name="connsiteY0" fmla="*/ 9071 h 355600"/>
                <a:gd name="connsiteX1" fmla="*/ 9229272 w 9229272"/>
                <a:gd name="connsiteY1" fmla="*/ 0 h 355600"/>
                <a:gd name="connsiteX2" fmla="*/ 9056914 w 9229272"/>
                <a:gd name="connsiteY2" fmla="*/ 342900 h 355600"/>
                <a:gd name="connsiteX3" fmla="*/ 3629 w 9229272"/>
                <a:gd name="connsiteY3" fmla="*/ 355600 h 355600"/>
                <a:gd name="connsiteX4" fmla="*/ 0 w 9229272"/>
                <a:gd name="connsiteY4" fmla="*/ 9071 h 355600"/>
                <a:gd name="connsiteX0" fmla="*/ 0 w 9229272"/>
                <a:gd name="connsiteY0" fmla="*/ 9071 h 355600"/>
                <a:gd name="connsiteX1" fmla="*/ 9229272 w 9229272"/>
                <a:gd name="connsiteY1" fmla="*/ 0 h 355600"/>
                <a:gd name="connsiteX2" fmla="*/ 9068590 w 9229272"/>
                <a:gd name="connsiteY2" fmla="*/ 339888 h 355600"/>
                <a:gd name="connsiteX3" fmla="*/ 3629 w 9229272"/>
                <a:gd name="connsiteY3" fmla="*/ 355600 h 355600"/>
                <a:gd name="connsiteX4" fmla="*/ 0 w 9229272"/>
                <a:gd name="connsiteY4" fmla="*/ 9071 h 35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29272" h="355600">
                  <a:moveTo>
                    <a:pt x="0" y="9071"/>
                  </a:moveTo>
                  <a:lnTo>
                    <a:pt x="9229272" y="0"/>
                  </a:lnTo>
                  <a:lnTo>
                    <a:pt x="9068590" y="339888"/>
                  </a:lnTo>
                  <a:lnTo>
                    <a:pt x="3629" y="355600"/>
                  </a:lnTo>
                  <a:cubicBezTo>
                    <a:pt x="2419" y="240090"/>
                    <a:pt x="1210" y="124581"/>
                    <a:pt x="0" y="9071"/>
                  </a:cubicBezTo>
                  <a:close/>
                </a:path>
              </a:pathLst>
            </a:custGeom>
            <a:solidFill>
              <a:srgbClr val="0138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" name="任意多边形: 形状 14">
              <a:extLst>
                <a:ext uri="{FF2B5EF4-FFF2-40B4-BE49-F238E27FC236}">
                  <a16:creationId xmlns:a16="http://schemas.microsoft.com/office/drawing/2014/main" id="{C8213894-72D4-2DBB-1D50-2C52F87D433E}"/>
                </a:ext>
              </a:extLst>
            </p:cNvPr>
            <p:cNvSpPr/>
            <p:nvPr userDrawn="1"/>
          </p:nvSpPr>
          <p:spPr>
            <a:xfrm>
              <a:off x="6885708" y="4774370"/>
              <a:ext cx="2247482" cy="359358"/>
            </a:xfrm>
            <a:custGeom>
              <a:avLst/>
              <a:gdLst>
                <a:gd name="connsiteX0" fmla="*/ 3009900 w 3009900"/>
                <a:gd name="connsiteY0" fmla="*/ 0 h 769620"/>
                <a:gd name="connsiteX1" fmla="*/ 3009900 w 3009900"/>
                <a:gd name="connsiteY1" fmla="*/ 769620 h 769620"/>
                <a:gd name="connsiteX2" fmla="*/ 0 w 3009900"/>
                <a:gd name="connsiteY2" fmla="*/ 746760 h 769620"/>
                <a:gd name="connsiteX3" fmla="*/ 419100 w 3009900"/>
                <a:gd name="connsiteY3" fmla="*/ 0 h 769620"/>
                <a:gd name="connsiteX4" fmla="*/ 3009900 w 3009900"/>
                <a:gd name="connsiteY4" fmla="*/ 0 h 769620"/>
                <a:gd name="connsiteX0" fmla="*/ 3009900 w 3009900"/>
                <a:gd name="connsiteY0" fmla="*/ 0 h 769620"/>
                <a:gd name="connsiteX1" fmla="*/ 3009900 w 3009900"/>
                <a:gd name="connsiteY1" fmla="*/ 769620 h 769620"/>
                <a:gd name="connsiteX2" fmla="*/ 0 w 3009900"/>
                <a:gd name="connsiteY2" fmla="*/ 746760 h 769620"/>
                <a:gd name="connsiteX3" fmla="*/ 351117 w 3009900"/>
                <a:gd name="connsiteY3" fmla="*/ 101974 h 769620"/>
                <a:gd name="connsiteX4" fmla="*/ 3009900 w 3009900"/>
                <a:gd name="connsiteY4" fmla="*/ 0 h 769620"/>
                <a:gd name="connsiteX0" fmla="*/ 3021231 w 3021231"/>
                <a:gd name="connsiteY0" fmla="*/ 0 h 667646"/>
                <a:gd name="connsiteX1" fmla="*/ 3009900 w 3021231"/>
                <a:gd name="connsiteY1" fmla="*/ 667646 h 667646"/>
                <a:gd name="connsiteX2" fmla="*/ 0 w 3021231"/>
                <a:gd name="connsiteY2" fmla="*/ 644786 h 667646"/>
                <a:gd name="connsiteX3" fmla="*/ 351117 w 3021231"/>
                <a:gd name="connsiteY3" fmla="*/ 0 h 667646"/>
                <a:gd name="connsiteX4" fmla="*/ 3021231 w 3021231"/>
                <a:gd name="connsiteY4" fmla="*/ 0 h 667646"/>
                <a:gd name="connsiteX0" fmla="*/ 3021231 w 3021231"/>
                <a:gd name="connsiteY0" fmla="*/ 0 h 667646"/>
                <a:gd name="connsiteX1" fmla="*/ 3009900 w 3021231"/>
                <a:gd name="connsiteY1" fmla="*/ 667646 h 667646"/>
                <a:gd name="connsiteX2" fmla="*/ 0 w 3021231"/>
                <a:gd name="connsiteY2" fmla="*/ 644786 h 667646"/>
                <a:gd name="connsiteX3" fmla="*/ 237812 w 3021231"/>
                <a:gd name="connsiteY3" fmla="*/ 192619 h 667646"/>
                <a:gd name="connsiteX4" fmla="*/ 3021231 w 3021231"/>
                <a:gd name="connsiteY4" fmla="*/ 0 h 667646"/>
                <a:gd name="connsiteX0" fmla="*/ 3009900 w 3009900"/>
                <a:gd name="connsiteY0" fmla="*/ 0 h 486358"/>
                <a:gd name="connsiteX1" fmla="*/ 3009900 w 3009900"/>
                <a:gd name="connsiteY1" fmla="*/ 486358 h 486358"/>
                <a:gd name="connsiteX2" fmla="*/ 0 w 3009900"/>
                <a:gd name="connsiteY2" fmla="*/ 463498 h 486358"/>
                <a:gd name="connsiteX3" fmla="*/ 237812 w 3009900"/>
                <a:gd name="connsiteY3" fmla="*/ 11331 h 486358"/>
                <a:gd name="connsiteX4" fmla="*/ 3009900 w 3009900"/>
                <a:gd name="connsiteY4" fmla="*/ 0 h 486358"/>
                <a:gd name="connsiteX0" fmla="*/ 3021230 w 3021230"/>
                <a:gd name="connsiteY0" fmla="*/ 0 h 475027"/>
                <a:gd name="connsiteX1" fmla="*/ 3009900 w 3021230"/>
                <a:gd name="connsiteY1" fmla="*/ 475027 h 475027"/>
                <a:gd name="connsiteX2" fmla="*/ 0 w 3021230"/>
                <a:gd name="connsiteY2" fmla="*/ 452167 h 475027"/>
                <a:gd name="connsiteX3" fmla="*/ 237812 w 3021230"/>
                <a:gd name="connsiteY3" fmla="*/ 0 h 475027"/>
                <a:gd name="connsiteX4" fmla="*/ 3021230 w 3021230"/>
                <a:gd name="connsiteY4" fmla="*/ 0 h 475027"/>
                <a:gd name="connsiteX0" fmla="*/ 3007245 w 3007245"/>
                <a:gd name="connsiteY0" fmla="*/ 0 h 480138"/>
                <a:gd name="connsiteX1" fmla="*/ 2995915 w 3007245"/>
                <a:gd name="connsiteY1" fmla="*/ 475027 h 480138"/>
                <a:gd name="connsiteX2" fmla="*/ 0 w 3007245"/>
                <a:gd name="connsiteY2" fmla="*/ 480138 h 480138"/>
                <a:gd name="connsiteX3" fmla="*/ 223827 w 3007245"/>
                <a:gd name="connsiteY3" fmla="*/ 0 h 480138"/>
                <a:gd name="connsiteX4" fmla="*/ 3007245 w 3007245"/>
                <a:gd name="connsiteY4" fmla="*/ 0 h 480138"/>
                <a:gd name="connsiteX0" fmla="*/ 3007245 w 3007681"/>
                <a:gd name="connsiteY0" fmla="*/ 0 h 480910"/>
                <a:gd name="connsiteX1" fmla="*/ 3007681 w 3007681"/>
                <a:gd name="connsiteY1" fmla="*/ 480910 h 480910"/>
                <a:gd name="connsiteX2" fmla="*/ 0 w 3007681"/>
                <a:gd name="connsiteY2" fmla="*/ 480138 h 480910"/>
                <a:gd name="connsiteX3" fmla="*/ 223827 w 3007681"/>
                <a:gd name="connsiteY3" fmla="*/ 0 h 480910"/>
                <a:gd name="connsiteX4" fmla="*/ 3007245 w 3007681"/>
                <a:gd name="connsiteY4" fmla="*/ 0 h 480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7681" h="480910">
                  <a:moveTo>
                    <a:pt x="3007245" y="0"/>
                  </a:moveTo>
                  <a:cubicBezTo>
                    <a:pt x="3007390" y="160303"/>
                    <a:pt x="3007536" y="320607"/>
                    <a:pt x="3007681" y="480910"/>
                  </a:cubicBezTo>
                  <a:lnTo>
                    <a:pt x="0" y="480138"/>
                  </a:lnTo>
                  <a:lnTo>
                    <a:pt x="223827" y="0"/>
                  </a:lnTo>
                  <a:lnTo>
                    <a:pt x="3007245" y="0"/>
                  </a:lnTo>
                  <a:close/>
                </a:path>
              </a:pathLst>
            </a:custGeom>
            <a:solidFill>
              <a:srgbClr val="33AA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92526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6BEE7B1-30E9-9DB0-E4FC-A2BA381C837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0138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185160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65C1CAE7-064E-FB9A-4219-247CBD9C31F2}"/>
              </a:ext>
            </a:extLst>
          </p:cNvPr>
          <p:cNvGrpSpPr/>
          <p:nvPr userDrawn="1"/>
        </p:nvGrpSpPr>
        <p:grpSpPr>
          <a:xfrm>
            <a:off x="0" y="6385499"/>
            <a:ext cx="12196844" cy="494366"/>
            <a:chOff x="-1685" y="4774370"/>
            <a:chExt cx="9134875" cy="370257"/>
          </a:xfrm>
        </p:grpSpPr>
        <p:sp>
          <p:nvSpPr>
            <p:cNvPr id="3" name="任意多边形: 形状 13">
              <a:extLst>
                <a:ext uri="{FF2B5EF4-FFF2-40B4-BE49-F238E27FC236}">
                  <a16:creationId xmlns:a16="http://schemas.microsoft.com/office/drawing/2014/main" id="{0B04139A-9EAE-1B67-1ED6-D35629C5A327}"/>
                </a:ext>
              </a:extLst>
            </p:cNvPr>
            <p:cNvSpPr/>
            <p:nvPr userDrawn="1"/>
          </p:nvSpPr>
          <p:spPr>
            <a:xfrm>
              <a:off x="-1685" y="4885172"/>
              <a:ext cx="6949949" cy="259455"/>
            </a:xfrm>
            <a:custGeom>
              <a:avLst/>
              <a:gdLst>
                <a:gd name="connsiteX0" fmla="*/ 0 w 9216572"/>
                <a:gd name="connsiteY0" fmla="*/ 0 h 333829"/>
                <a:gd name="connsiteX1" fmla="*/ 9216572 w 9216572"/>
                <a:gd name="connsiteY1" fmla="*/ 29029 h 333829"/>
                <a:gd name="connsiteX2" fmla="*/ 9056914 w 9216572"/>
                <a:gd name="connsiteY2" fmla="*/ 333829 h 333829"/>
                <a:gd name="connsiteX3" fmla="*/ 29029 w 9216572"/>
                <a:gd name="connsiteY3" fmla="*/ 333829 h 333829"/>
                <a:gd name="connsiteX4" fmla="*/ 0 w 9216572"/>
                <a:gd name="connsiteY4" fmla="*/ 0 h 333829"/>
                <a:gd name="connsiteX0" fmla="*/ 0 w 9229272"/>
                <a:gd name="connsiteY0" fmla="*/ 9071 h 342900"/>
                <a:gd name="connsiteX1" fmla="*/ 9229272 w 9229272"/>
                <a:gd name="connsiteY1" fmla="*/ 0 h 342900"/>
                <a:gd name="connsiteX2" fmla="*/ 9056914 w 9229272"/>
                <a:gd name="connsiteY2" fmla="*/ 342900 h 342900"/>
                <a:gd name="connsiteX3" fmla="*/ 29029 w 9229272"/>
                <a:gd name="connsiteY3" fmla="*/ 342900 h 342900"/>
                <a:gd name="connsiteX4" fmla="*/ 0 w 9229272"/>
                <a:gd name="connsiteY4" fmla="*/ 9071 h 342900"/>
                <a:gd name="connsiteX0" fmla="*/ 0 w 9229272"/>
                <a:gd name="connsiteY0" fmla="*/ 9071 h 355600"/>
                <a:gd name="connsiteX1" fmla="*/ 9229272 w 9229272"/>
                <a:gd name="connsiteY1" fmla="*/ 0 h 355600"/>
                <a:gd name="connsiteX2" fmla="*/ 9056914 w 9229272"/>
                <a:gd name="connsiteY2" fmla="*/ 342900 h 355600"/>
                <a:gd name="connsiteX3" fmla="*/ 3629 w 9229272"/>
                <a:gd name="connsiteY3" fmla="*/ 355600 h 355600"/>
                <a:gd name="connsiteX4" fmla="*/ 0 w 9229272"/>
                <a:gd name="connsiteY4" fmla="*/ 9071 h 355600"/>
                <a:gd name="connsiteX0" fmla="*/ 0 w 9229272"/>
                <a:gd name="connsiteY0" fmla="*/ 9071 h 355600"/>
                <a:gd name="connsiteX1" fmla="*/ 9229272 w 9229272"/>
                <a:gd name="connsiteY1" fmla="*/ 0 h 355600"/>
                <a:gd name="connsiteX2" fmla="*/ 9068590 w 9229272"/>
                <a:gd name="connsiteY2" fmla="*/ 339888 h 355600"/>
                <a:gd name="connsiteX3" fmla="*/ 3629 w 9229272"/>
                <a:gd name="connsiteY3" fmla="*/ 355600 h 355600"/>
                <a:gd name="connsiteX4" fmla="*/ 0 w 9229272"/>
                <a:gd name="connsiteY4" fmla="*/ 9071 h 35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29272" h="355600">
                  <a:moveTo>
                    <a:pt x="0" y="9071"/>
                  </a:moveTo>
                  <a:lnTo>
                    <a:pt x="9229272" y="0"/>
                  </a:lnTo>
                  <a:lnTo>
                    <a:pt x="9068590" y="339888"/>
                  </a:lnTo>
                  <a:lnTo>
                    <a:pt x="3629" y="355600"/>
                  </a:lnTo>
                  <a:cubicBezTo>
                    <a:pt x="2419" y="240090"/>
                    <a:pt x="1210" y="124581"/>
                    <a:pt x="0" y="9071"/>
                  </a:cubicBezTo>
                  <a:close/>
                </a:path>
              </a:pathLst>
            </a:custGeom>
            <a:solidFill>
              <a:srgbClr val="0138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" name="任意多边形: 形状 14">
              <a:extLst>
                <a:ext uri="{FF2B5EF4-FFF2-40B4-BE49-F238E27FC236}">
                  <a16:creationId xmlns:a16="http://schemas.microsoft.com/office/drawing/2014/main" id="{C8213894-72D4-2DBB-1D50-2C52F87D433E}"/>
                </a:ext>
              </a:extLst>
            </p:cNvPr>
            <p:cNvSpPr/>
            <p:nvPr userDrawn="1"/>
          </p:nvSpPr>
          <p:spPr>
            <a:xfrm>
              <a:off x="6885708" y="4774370"/>
              <a:ext cx="2247482" cy="359358"/>
            </a:xfrm>
            <a:custGeom>
              <a:avLst/>
              <a:gdLst>
                <a:gd name="connsiteX0" fmla="*/ 3009900 w 3009900"/>
                <a:gd name="connsiteY0" fmla="*/ 0 h 769620"/>
                <a:gd name="connsiteX1" fmla="*/ 3009900 w 3009900"/>
                <a:gd name="connsiteY1" fmla="*/ 769620 h 769620"/>
                <a:gd name="connsiteX2" fmla="*/ 0 w 3009900"/>
                <a:gd name="connsiteY2" fmla="*/ 746760 h 769620"/>
                <a:gd name="connsiteX3" fmla="*/ 419100 w 3009900"/>
                <a:gd name="connsiteY3" fmla="*/ 0 h 769620"/>
                <a:gd name="connsiteX4" fmla="*/ 3009900 w 3009900"/>
                <a:gd name="connsiteY4" fmla="*/ 0 h 769620"/>
                <a:gd name="connsiteX0" fmla="*/ 3009900 w 3009900"/>
                <a:gd name="connsiteY0" fmla="*/ 0 h 769620"/>
                <a:gd name="connsiteX1" fmla="*/ 3009900 w 3009900"/>
                <a:gd name="connsiteY1" fmla="*/ 769620 h 769620"/>
                <a:gd name="connsiteX2" fmla="*/ 0 w 3009900"/>
                <a:gd name="connsiteY2" fmla="*/ 746760 h 769620"/>
                <a:gd name="connsiteX3" fmla="*/ 351117 w 3009900"/>
                <a:gd name="connsiteY3" fmla="*/ 101974 h 769620"/>
                <a:gd name="connsiteX4" fmla="*/ 3009900 w 3009900"/>
                <a:gd name="connsiteY4" fmla="*/ 0 h 769620"/>
                <a:gd name="connsiteX0" fmla="*/ 3021231 w 3021231"/>
                <a:gd name="connsiteY0" fmla="*/ 0 h 667646"/>
                <a:gd name="connsiteX1" fmla="*/ 3009900 w 3021231"/>
                <a:gd name="connsiteY1" fmla="*/ 667646 h 667646"/>
                <a:gd name="connsiteX2" fmla="*/ 0 w 3021231"/>
                <a:gd name="connsiteY2" fmla="*/ 644786 h 667646"/>
                <a:gd name="connsiteX3" fmla="*/ 351117 w 3021231"/>
                <a:gd name="connsiteY3" fmla="*/ 0 h 667646"/>
                <a:gd name="connsiteX4" fmla="*/ 3021231 w 3021231"/>
                <a:gd name="connsiteY4" fmla="*/ 0 h 667646"/>
                <a:gd name="connsiteX0" fmla="*/ 3021231 w 3021231"/>
                <a:gd name="connsiteY0" fmla="*/ 0 h 667646"/>
                <a:gd name="connsiteX1" fmla="*/ 3009900 w 3021231"/>
                <a:gd name="connsiteY1" fmla="*/ 667646 h 667646"/>
                <a:gd name="connsiteX2" fmla="*/ 0 w 3021231"/>
                <a:gd name="connsiteY2" fmla="*/ 644786 h 667646"/>
                <a:gd name="connsiteX3" fmla="*/ 237812 w 3021231"/>
                <a:gd name="connsiteY3" fmla="*/ 192619 h 667646"/>
                <a:gd name="connsiteX4" fmla="*/ 3021231 w 3021231"/>
                <a:gd name="connsiteY4" fmla="*/ 0 h 667646"/>
                <a:gd name="connsiteX0" fmla="*/ 3009900 w 3009900"/>
                <a:gd name="connsiteY0" fmla="*/ 0 h 486358"/>
                <a:gd name="connsiteX1" fmla="*/ 3009900 w 3009900"/>
                <a:gd name="connsiteY1" fmla="*/ 486358 h 486358"/>
                <a:gd name="connsiteX2" fmla="*/ 0 w 3009900"/>
                <a:gd name="connsiteY2" fmla="*/ 463498 h 486358"/>
                <a:gd name="connsiteX3" fmla="*/ 237812 w 3009900"/>
                <a:gd name="connsiteY3" fmla="*/ 11331 h 486358"/>
                <a:gd name="connsiteX4" fmla="*/ 3009900 w 3009900"/>
                <a:gd name="connsiteY4" fmla="*/ 0 h 486358"/>
                <a:gd name="connsiteX0" fmla="*/ 3021230 w 3021230"/>
                <a:gd name="connsiteY0" fmla="*/ 0 h 475027"/>
                <a:gd name="connsiteX1" fmla="*/ 3009900 w 3021230"/>
                <a:gd name="connsiteY1" fmla="*/ 475027 h 475027"/>
                <a:gd name="connsiteX2" fmla="*/ 0 w 3021230"/>
                <a:gd name="connsiteY2" fmla="*/ 452167 h 475027"/>
                <a:gd name="connsiteX3" fmla="*/ 237812 w 3021230"/>
                <a:gd name="connsiteY3" fmla="*/ 0 h 475027"/>
                <a:gd name="connsiteX4" fmla="*/ 3021230 w 3021230"/>
                <a:gd name="connsiteY4" fmla="*/ 0 h 475027"/>
                <a:gd name="connsiteX0" fmla="*/ 3007245 w 3007245"/>
                <a:gd name="connsiteY0" fmla="*/ 0 h 480138"/>
                <a:gd name="connsiteX1" fmla="*/ 2995915 w 3007245"/>
                <a:gd name="connsiteY1" fmla="*/ 475027 h 480138"/>
                <a:gd name="connsiteX2" fmla="*/ 0 w 3007245"/>
                <a:gd name="connsiteY2" fmla="*/ 480138 h 480138"/>
                <a:gd name="connsiteX3" fmla="*/ 223827 w 3007245"/>
                <a:gd name="connsiteY3" fmla="*/ 0 h 480138"/>
                <a:gd name="connsiteX4" fmla="*/ 3007245 w 3007245"/>
                <a:gd name="connsiteY4" fmla="*/ 0 h 480138"/>
                <a:gd name="connsiteX0" fmla="*/ 3007245 w 3007681"/>
                <a:gd name="connsiteY0" fmla="*/ 0 h 480910"/>
                <a:gd name="connsiteX1" fmla="*/ 3007681 w 3007681"/>
                <a:gd name="connsiteY1" fmla="*/ 480910 h 480910"/>
                <a:gd name="connsiteX2" fmla="*/ 0 w 3007681"/>
                <a:gd name="connsiteY2" fmla="*/ 480138 h 480910"/>
                <a:gd name="connsiteX3" fmla="*/ 223827 w 3007681"/>
                <a:gd name="connsiteY3" fmla="*/ 0 h 480910"/>
                <a:gd name="connsiteX4" fmla="*/ 3007245 w 3007681"/>
                <a:gd name="connsiteY4" fmla="*/ 0 h 480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7681" h="480910">
                  <a:moveTo>
                    <a:pt x="3007245" y="0"/>
                  </a:moveTo>
                  <a:cubicBezTo>
                    <a:pt x="3007390" y="160303"/>
                    <a:pt x="3007536" y="320607"/>
                    <a:pt x="3007681" y="480910"/>
                  </a:cubicBezTo>
                  <a:lnTo>
                    <a:pt x="0" y="480138"/>
                  </a:lnTo>
                  <a:lnTo>
                    <a:pt x="223827" y="0"/>
                  </a:lnTo>
                  <a:lnTo>
                    <a:pt x="3007245" y="0"/>
                  </a:lnTo>
                  <a:close/>
                </a:path>
              </a:pathLst>
            </a:custGeom>
            <a:solidFill>
              <a:srgbClr val="33AA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9" name="Rectángulo 8">
            <a:extLst>
              <a:ext uri="{FF2B5EF4-FFF2-40B4-BE49-F238E27FC236}">
                <a16:creationId xmlns:a16="http://schemas.microsoft.com/office/drawing/2014/main" id="{3EA7573C-C17F-B145-424D-28922B188366}"/>
              </a:ext>
            </a:extLst>
          </p:cNvPr>
          <p:cNvSpPr/>
          <p:nvPr userDrawn="1"/>
        </p:nvSpPr>
        <p:spPr>
          <a:xfrm flipV="1">
            <a:off x="-4843" y="997882"/>
            <a:ext cx="9137732" cy="47307"/>
          </a:xfrm>
          <a:custGeom>
            <a:avLst/>
            <a:gdLst>
              <a:gd name="connsiteX0" fmla="*/ 0 w 9115507"/>
              <a:gd name="connsiteY0" fmla="*/ 0 h 45719"/>
              <a:gd name="connsiteX1" fmla="*/ 9115507 w 9115507"/>
              <a:gd name="connsiteY1" fmla="*/ 0 h 45719"/>
              <a:gd name="connsiteX2" fmla="*/ 9115507 w 9115507"/>
              <a:gd name="connsiteY2" fmla="*/ 45719 h 45719"/>
              <a:gd name="connsiteX3" fmla="*/ 0 w 9115507"/>
              <a:gd name="connsiteY3" fmla="*/ 45719 h 45719"/>
              <a:gd name="connsiteX4" fmla="*/ 0 w 9115507"/>
              <a:gd name="connsiteY4" fmla="*/ 0 h 45719"/>
              <a:gd name="connsiteX0" fmla="*/ 0 w 9132969"/>
              <a:gd name="connsiteY0" fmla="*/ 0 h 47307"/>
              <a:gd name="connsiteX1" fmla="*/ 9115507 w 9132969"/>
              <a:gd name="connsiteY1" fmla="*/ 0 h 47307"/>
              <a:gd name="connsiteX2" fmla="*/ 9132969 w 9132969"/>
              <a:gd name="connsiteY2" fmla="*/ 47307 h 47307"/>
              <a:gd name="connsiteX3" fmla="*/ 0 w 9132969"/>
              <a:gd name="connsiteY3" fmla="*/ 45719 h 47307"/>
              <a:gd name="connsiteX4" fmla="*/ 0 w 9132969"/>
              <a:gd name="connsiteY4" fmla="*/ 0 h 47307"/>
              <a:gd name="connsiteX0" fmla="*/ 0 w 9137732"/>
              <a:gd name="connsiteY0" fmla="*/ 0 h 47307"/>
              <a:gd name="connsiteX1" fmla="*/ 9115507 w 9137732"/>
              <a:gd name="connsiteY1" fmla="*/ 0 h 47307"/>
              <a:gd name="connsiteX2" fmla="*/ 9137732 w 9137732"/>
              <a:gd name="connsiteY2" fmla="*/ 47307 h 47307"/>
              <a:gd name="connsiteX3" fmla="*/ 0 w 9137732"/>
              <a:gd name="connsiteY3" fmla="*/ 45719 h 47307"/>
              <a:gd name="connsiteX4" fmla="*/ 0 w 9137732"/>
              <a:gd name="connsiteY4" fmla="*/ 0 h 47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37732" h="47307">
                <a:moveTo>
                  <a:pt x="0" y="0"/>
                </a:moveTo>
                <a:lnTo>
                  <a:pt x="9115507" y="0"/>
                </a:lnTo>
                <a:lnTo>
                  <a:pt x="9137732" y="47307"/>
                </a:lnTo>
                <a:lnTo>
                  <a:pt x="0" y="45719"/>
                </a:lnTo>
                <a:lnTo>
                  <a:pt x="0" y="0"/>
                </a:lnTo>
                <a:close/>
              </a:path>
            </a:pathLst>
          </a:custGeom>
          <a:solidFill>
            <a:srgbClr val="013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D3A09468-F291-FB50-7583-FAE9555BA76D}"/>
              </a:ext>
            </a:extLst>
          </p:cNvPr>
          <p:cNvSpPr/>
          <p:nvPr userDrawn="1"/>
        </p:nvSpPr>
        <p:spPr>
          <a:xfrm rot="17691983" flipV="1">
            <a:off x="8872346" y="496585"/>
            <a:ext cx="1174789" cy="47542"/>
          </a:xfrm>
          <a:custGeom>
            <a:avLst/>
            <a:gdLst>
              <a:gd name="connsiteX0" fmla="*/ 0 w 1137198"/>
              <a:gd name="connsiteY0" fmla="*/ 0 h 45719"/>
              <a:gd name="connsiteX1" fmla="*/ 1137198 w 1137198"/>
              <a:gd name="connsiteY1" fmla="*/ 0 h 45719"/>
              <a:gd name="connsiteX2" fmla="*/ 1137198 w 1137198"/>
              <a:gd name="connsiteY2" fmla="*/ 45719 h 45719"/>
              <a:gd name="connsiteX3" fmla="*/ 0 w 1137198"/>
              <a:gd name="connsiteY3" fmla="*/ 45719 h 45719"/>
              <a:gd name="connsiteX4" fmla="*/ 0 w 1137198"/>
              <a:gd name="connsiteY4" fmla="*/ 0 h 45719"/>
              <a:gd name="connsiteX0" fmla="*/ 10645 w 1137198"/>
              <a:gd name="connsiteY0" fmla="*/ 0 h 46034"/>
              <a:gd name="connsiteX1" fmla="*/ 1137198 w 1137198"/>
              <a:gd name="connsiteY1" fmla="*/ 315 h 46034"/>
              <a:gd name="connsiteX2" fmla="*/ 1137198 w 1137198"/>
              <a:gd name="connsiteY2" fmla="*/ 46034 h 46034"/>
              <a:gd name="connsiteX3" fmla="*/ 0 w 1137198"/>
              <a:gd name="connsiteY3" fmla="*/ 46034 h 46034"/>
              <a:gd name="connsiteX4" fmla="*/ 10645 w 1137198"/>
              <a:gd name="connsiteY4" fmla="*/ 0 h 46034"/>
              <a:gd name="connsiteX0" fmla="*/ 19850 w 1146403"/>
              <a:gd name="connsiteY0" fmla="*/ 0 h 47017"/>
              <a:gd name="connsiteX1" fmla="*/ 1146403 w 1146403"/>
              <a:gd name="connsiteY1" fmla="*/ 315 h 47017"/>
              <a:gd name="connsiteX2" fmla="*/ 1146403 w 1146403"/>
              <a:gd name="connsiteY2" fmla="*/ 46034 h 47017"/>
              <a:gd name="connsiteX3" fmla="*/ 0 w 1146403"/>
              <a:gd name="connsiteY3" fmla="*/ 47017 h 47017"/>
              <a:gd name="connsiteX4" fmla="*/ 19850 w 1146403"/>
              <a:gd name="connsiteY4" fmla="*/ 0 h 47017"/>
              <a:gd name="connsiteX0" fmla="*/ 19850 w 1174789"/>
              <a:gd name="connsiteY0" fmla="*/ 525 h 47542"/>
              <a:gd name="connsiteX1" fmla="*/ 1174789 w 1174789"/>
              <a:gd name="connsiteY1" fmla="*/ 0 h 47542"/>
              <a:gd name="connsiteX2" fmla="*/ 1146403 w 1174789"/>
              <a:gd name="connsiteY2" fmla="*/ 46559 h 47542"/>
              <a:gd name="connsiteX3" fmla="*/ 0 w 1174789"/>
              <a:gd name="connsiteY3" fmla="*/ 47542 h 47542"/>
              <a:gd name="connsiteX4" fmla="*/ 19850 w 1174789"/>
              <a:gd name="connsiteY4" fmla="*/ 525 h 47542"/>
              <a:gd name="connsiteX0" fmla="*/ 19850 w 1174789"/>
              <a:gd name="connsiteY0" fmla="*/ 525 h 47542"/>
              <a:gd name="connsiteX1" fmla="*/ 1174789 w 1174789"/>
              <a:gd name="connsiteY1" fmla="*/ 0 h 47542"/>
              <a:gd name="connsiteX2" fmla="*/ 1150620 w 1174789"/>
              <a:gd name="connsiteY2" fmla="*/ 45014 h 47542"/>
              <a:gd name="connsiteX3" fmla="*/ 0 w 1174789"/>
              <a:gd name="connsiteY3" fmla="*/ 47542 h 47542"/>
              <a:gd name="connsiteX4" fmla="*/ 19850 w 1174789"/>
              <a:gd name="connsiteY4" fmla="*/ 525 h 4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4789" h="47542">
                <a:moveTo>
                  <a:pt x="19850" y="525"/>
                </a:moveTo>
                <a:lnTo>
                  <a:pt x="1174789" y="0"/>
                </a:lnTo>
                <a:lnTo>
                  <a:pt x="1150620" y="45014"/>
                </a:lnTo>
                <a:lnTo>
                  <a:pt x="0" y="47542"/>
                </a:lnTo>
                <a:lnTo>
                  <a:pt x="19850" y="525"/>
                </a:lnTo>
                <a:close/>
              </a:path>
            </a:pathLst>
          </a:custGeom>
          <a:solidFill>
            <a:srgbClr val="33AA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D722BFC5-A54B-9E53-6E88-12121BBE90EE}"/>
              </a:ext>
            </a:extLst>
          </p:cNvPr>
          <p:cNvGrpSpPr/>
          <p:nvPr userDrawn="1"/>
        </p:nvGrpSpPr>
        <p:grpSpPr>
          <a:xfrm>
            <a:off x="9898911" y="165283"/>
            <a:ext cx="1887927" cy="898007"/>
            <a:chOff x="4659310" y="3186514"/>
            <a:chExt cx="1970737" cy="937396"/>
          </a:xfrm>
          <a:solidFill>
            <a:srgbClr val="33AAB9"/>
          </a:solidFill>
        </p:grpSpPr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id="{BAB8D31E-2C6C-DA40-570E-08757A2D0E20}"/>
                </a:ext>
              </a:extLst>
            </p:cNvPr>
            <p:cNvSpPr/>
            <p:nvPr/>
          </p:nvSpPr>
          <p:spPr>
            <a:xfrm>
              <a:off x="4787287" y="3186514"/>
              <a:ext cx="1720263" cy="937396"/>
            </a:xfrm>
            <a:custGeom>
              <a:avLst/>
              <a:gdLst>
                <a:gd name="connsiteX0" fmla="*/ 898562 w 1720263"/>
                <a:gd name="connsiteY0" fmla="*/ 1 h 937396"/>
                <a:gd name="connsiteX1" fmla="*/ 1429383 w 1720263"/>
                <a:gd name="connsiteY1" fmla="*/ 61305 h 937396"/>
                <a:gd name="connsiteX2" fmla="*/ 1616519 w 1720263"/>
                <a:gd name="connsiteY2" fmla="*/ 129190 h 937396"/>
                <a:gd name="connsiteX3" fmla="*/ 1649043 w 1720263"/>
                <a:gd name="connsiteY3" fmla="*/ 175780 h 937396"/>
                <a:gd name="connsiteX4" fmla="*/ 1719896 w 1720263"/>
                <a:gd name="connsiteY4" fmla="*/ 658463 h 937396"/>
                <a:gd name="connsiteX5" fmla="*/ 1713056 w 1720263"/>
                <a:gd name="connsiteY5" fmla="*/ 686339 h 937396"/>
                <a:gd name="connsiteX6" fmla="*/ 1465649 w 1720263"/>
                <a:gd name="connsiteY6" fmla="*/ 875927 h 937396"/>
                <a:gd name="connsiteX7" fmla="*/ 1173846 w 1720263"/>
                <a:gd name="connsiteY7" fmla="*/ 919033 h 937396"/>
                <a:gd name="connsiteX8" fmla="*/ 985935 w 1720263"/>
                <a:gd name="connsiteY8" fmla="*/ 869475 h 937396"/>
                <a:gd name="connsiteX9" fmla="*/ 702521 w 1720263"/>
                <a:gd name="connsiteY9" fmla="*/ 875540 h 937396"/>
                <a:gd name="connsiteX10" fmla="*/ 483765 w 1720263"/>
                <a:gd name="connsiteY10" fmla="*/ 932843 h 937396"/>
                <a:gd name="connsiteX11" fmla="*/ 366579 w 1720263"/>
                <a:gd name="connsiteY11" fmla="*/ 919291 h 937396"/>
                <a:gd name="connsiteX12" fmla="*/ 60837 w 1720263"/>
                <a:gd name="connsiteY12" fmla="*/ 741060 h 937396"/>
                <a:gd name="connsiteX13" fmla="*/ 6245 w 1720263"/>
                <a:gd name="connsiteY13" fmla="*/ 611098 h 937396"/>
                <a:gd name="connsiteX14" fmla="*/ 67290 w 1720263"/>
                <a:gd name="connsiteY14" fmla="*/ 167391 h 937396"/>
                <a:gd name="connsiteX15" fmla="*/ 89230 w 1720263"/>
                <a:gd name="connsiteY15" fmla="*/ 131642 h 937396"/>
                <a:gd name="connsiteX16" fmla="*/ 296113 w 1720263"/>
                <a:gd name="connsiteY16" fmla="*/ 50335 h 937396"/>
                <a:gd name="connsiteX17" fmla="*/ 898562 w 1720263"/>
                <a:gd name="connsiteY17" fmla="*/ 1 h 937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20263" h="937396">
                  <a:moveTo>
                    <a:pt x="898562" y="1"/>
                  </a:moveTo>
                  <a:cubicBezTo>
                    <a:pt x="1034591" y="388"/>
                    <a:pt x="1234375" y="10068"/>
                    <a:pt x="1429383" y="61305"/>
                  </a:cubicBezTo>
                  <a:cubicBezTo>
                    <a:pt x="1493268" y="78082"/>
                    <a:pt x="1554442" y="105830"/>
                    <a:pt x="1616519" y="129190"/>
                  </a:cubicBezTo>
                  <a:cubicBezTo>
                    <a:pt x="1637427" y="137062"/>
                    <a:pt x="1645816" y="152550"/>
                    <a:pt x="1649043" y="175780"/>
                  </a:cubicBezTo>
                  <a:cubicBezTo>
                    <a:pt x="1671757" y="336846"/>
                    <a:pt x="1696536" y="497525"/>
                    <a:pt x="1719896" y="658463"/>
                  </a:cubicBezTo>
                  <a:cubicBezTo>
                    <a:pt x="1721187" y="667497"/>
                    <a:pt x="1719122" y="681564"/>
                    <a:pt x="1713056" y="686339"/>
                  </a:cubicBezTo>
                  <a:cubicBezTo>
                    <a:pt x="1631232" y="750353"/>
                    <a:pt x="1549409" y="814495"/>
                    <a:pt x="1465649" y="875927"/>
                  </a:cubicBezTo>
                  <a:cubicBezTo>
                    <a:pt x="1376727" y="941232"/>
                    <a:pt x="1277997" y="949104"/>
                    <a:pt x="1173846" y="919033"/>
                  </a:cubicBezTo>
                  <a:cubicBezTo>
                    <a:pt x="1111639" y="901094"/>
                    <a:pt x="1048013" y="887543"/>
                    <a:pt x="985935" y="869475"/>
                  </a:cubicBezTo>
                  <a:cubicBezTo>
                    <a:pt x="890431" y="841598"/>
                    <a:pt x="796992" y="847018"/>
                    <a:pt x="702521" y="875540"/>
                  </a:cubicBezTo>
                  <a:cubicBezTo>
                    <a:pt x="630377" y="897351"/>
                    <a:pt x="556813" y="914258"/>
                    <a:pt x="483765" y="932843"/>
                  </a:cubicBezTo>
                  <a:cubicBezTo>
                    <a:pt x="443240" y="943168"/>
                    <a:pt x="404394" y="934779"/>
                    <a:pt x="366579" y="919291"/>
                  </a:cubicBezTo>
                  <a:cubicBezTo>
                    <a:pt x="256362" y="874250"/>
                    <a:pt x="158277" y="808171"/>
                    <a:pt x="60837" y="741060"/>
                  </a:cubicBezTo>
                  <a:cubicBezTo>
                    <a:pt x="-7177" y="694212"/>
                    <a:pt x="-5499" y="693954"/>
                    <a:pt x="6245" y="611098"/>
                  </a:cubicBezTo>
                  <a:cubicBezTo>
                    <a:pt x="27282" y="463325"/>
                    <a:pt x="46124" y="315164"/>
                    <a:pt x="67290" y="167391"/>
                  </a:cubicBezTo>
                  <a:cubicBezTo>
                    <a:pt x="69097" y="154485"/>
                    <a:pt x="78519" y="139127"/>
                    <a:pt x="89230" y="131642"/>
                  </a:cubicBezTo>
                  <a:cubicBezTo>
                    <a:pt x="151437" y="88149"/>
                    <a:pt x="223323" y="67241"/>
                    <a:pt x="296113" y="50335"/>
                  </a:cubicBezTo>
                  <a:cubicBezTo>
                    <a:pt x="473182" y="9165"/>
                    <a:pt x="653220" y="-128"/>
                    <a:pt x="898562" y="1"/>
                  </a:cubicBezTo>
                  <a:close/>
                </a:path>
              </a:pathLst>
            </a:custGeom>
            <a:grpFill/>
            <a:ln w="128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/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C6283108-B38B-0676-6CC4-9B48EA4CDC5E}"/>
                </a:ext>
              </a:extLst>
            </p:cNvPr>
            <p:cNvSpPr/>
            <p:nvPr/>
          </p:nvSpPr>
          <p:spPr>
            <a:xfrm>
              <a:off x="6489502" y="3424759"/>
              <a:ext cx="140545" cy="326907"/>
            </a:xfrm>
            <a:custGeom>
              <a:avLst/>
              <a:gdLst>
                <a:gd name="connsiteX0" fmla="*/ 52785 w 140545"/>
                <a:gd name="connsiteY0" fmla="*/ 326908 h 326907"/>
                <a:gd name="connsiteX1" fmla="*/ 0 w 140545"/>
                <a:gd name="connsiteY1" fmla="*/ 0 h 326907"/>
                <a:gd name="connsiteX2" fmla="*/ 88406 w 140545"/>
                <a:gd name="connsiteY2" fmla="*/ 9937 h 326907"/>
                <a:gd name="connsiteX3" fmla="*/ 140546 w 140545"/>
                <a:gd name="connsiteY3" fmla="*/ 304580 h 326907"/>
                <a:gd name="connsiteX4" fmla="*/ 52785 w 140545"/>
                <a:gd name="connsiteY4" fmla="*/ 326908 h 326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545" h="326907">
                  <a:moveTo>
                    <a:pt x="52785" y="326908"/>
                  </a:moveTo>
                  <a:cubicBezTo>
                    <a:pt x="35104" y="217207"/>
                    <a:pt x="17810" y="110604"/>
                    <a:pt x="0" y="0"/>
                  </a:cubicBezTo>
                  <a:cubicBezTo>
                    <a:pt x="30329" y="3355"/>
                    <a:pt x="58722" y="6582"/>
                    <a:pt x="88406" y="9937"/>
                  </a:cubicBezTo>
                  <a:cubicBezTo>
                    <a:pt x="105958" y="109055"/>
                    <a:pt x="123123" y="206237"/>
                    <a:pt x="140546" y="304580"/>
                  </a:cubicBezTo>
                  <a:cubicBezTo>
                    <a:pt x="110346" y="312195"/>
                    <a:pt x="83889" y="318906"/>
                    <a:pt x="52785" y="326908"/>
                  </a:cubicBezTo>
                  <a:close/>
                </a:path>
              </a:pathLst>
            </a:custGeom>
            <a:grpFill/>
            <a:ln w="128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/>
            </a:p>
          </p:txBody>
        </p:sp>
        <p:sp>
          <p:nvSpPr>
            <p:cNvPr id="14" name="Forma libre: forma 13">
              <a:extLst>
                <a:ext uri="{FF2B5EF4-FFF2-40B4-BE49-F238E27FC236}">
                  <a16:creationId xmlns:a16="http://schemas.microsoft.com/office/drawing/2014/main" id="{2BC6B57A-23E7-2997-A619-352FD5CD877D}"/>
                </a:ext>
              </a:extLst>
            </p:cNvPr>
            <p:cNvSpPr/>
            <p:nvPr/>
          </p:nvSpPr>
          <p:spPr>
            <a:xfrm>
              <a:off x="4659310" y="3424243"/>
              <a:ext cx="140545" cy="327294"/>
            </a:xfrm>
            <a:custGeom>
              <a:avLst/>
              <a:gdLst>
                <a:gd name="connsiteX0" fmla="*/ 52398 w 140545"/>
                <a:gd name="connsiteY0" fmla="*/ 10454 h 327294"/>
                <a:gd name="connsiteX1" fmla="*/ 140546 w 140545"/>
                <a:gd name="connsiteY1" fmla="*/ 0 h 327294"/>
                <a:gd name="connsiteX2" fmla="*/ 87889 w 140545"/>
                <a:gd name="connsiteY2" fmla="*/ 327295 h 327294"/>
                <a:gd name="connsiteX3" fmla="*/ 0 w 140545"/>
                <a:gd name="connsiteY3" fmla="*/ 304967 h 327294"/>
                <a:gd name="connsiteX4" fmla="*/ 52398 w 140545"/>
                <a:gd name="connsiteY4" fmla="*/ 10454 h 327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545" h="327294">
                  <a:moveTo>
                    <a:pt x="52398" y="10454"/>
                  </a:moveTo>
                  <a:cubicBezTo>
                    <a:pt x="81565" y="6969"/>
                    <a:pt x="108797" y="3743"/>
                    <a:pt x="140546" y="0"/>
                  </a:cubicBezTo>
                  <a:cubicBezTo>
                    <a:pt x="122865" y="109572"/>
                    <a:pt x="105571" y="217207"/>
                    <a:pt x="87889" y="327295"/>
                  </a:cubicBezTo>
                  <a:cubicBezTo>
                    <a:pt x="57302" y="319551"/>
                    <a:pt x="30200" y="312582"/>
                    <a:pt x="0" y="304967"/>
                  </a:cubicBezTo>
                  <a:cubicBezTo>
                    <a:pt x="17552" y="206882"/>
                    <a:pt x="34717" y="110217"/>
                    <a:pt x="52398" y="10454"/>
                  </a:cubicBezTo>
                  <a:close/>
                </a:path>
              </a:pathLst>
            </a:custGeom>
            <a:grpFill/>
            <a:ln w="128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PE"/>
            </a:p>
          </p:txBody>
        </p:sp>
      </p:grp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4F3FAAE7-5485-4E56-9CD3-1715F872975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30" y="339509"/>
            <a:ext cx="5343624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689551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39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C68F9F4F-59F9-4D80-0F8E-0EE7EB47E09C}"/>
              </a:ext>
            </a:extLst>
          </p:cNvPr>
          <p:cNvCxnSpPr/>
          <p:nvPr userDrawn="1"/>
        </p:nvCxnSpPr>
        <p:spPr>
          <a:xfrm>
            <a:off x="2077939" y="277046"/>
            <a:ext cx="9742999" cy="0"/>
          </a:xfrm>
          <a:prstGeom prst="line">
            <a:avLst/>
          </a:prstGeom>
          <a:ln w="28575">
            <a:solidFill>
              <a:srgbClr val="0138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5">
            <a:extLst>
              <a:ext uri="{FF2B5EF4-FFF2-40B4-BE49-F238E27FC236}">
                <a16:creationId xmlns:a16="http://schemas.microsoft.com/office/drawing/2014/main" id="{04B4A941-B74D-5B47-102C-CDFD8863210B}"/>
              </a:ext>
            </a:extLst>
          </p:cNvPr>
          <p:cNvCxnSpPr/>
          <p:nvPr userDrawn="1"/>
        </p:nvCxnSpPr>
        <p:spPr>
          <a:xfrm>
            <a:off x="3418400" y="623842"/>
            <a:ext cx="8402538" cy="0"/>
          </a:xfrm>
          <a:prstGeom prst="line">
            <a:avLst/>
          </a:prstGeom>
          <a:ln w="28575">
            <a:solidFill>
              <a:srgbClr val="33AA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7">
            <a:extLst>
              <a:ext uri="{FF2B5EF4-FFF2-40B4-BE49-F238E27FC236}">
                <a16:creationId xmlns:a16="http://schemas.microsoft.com/office/drawing/2014/main" id="{43B19AC1-DF7A-517B-4179-1E3A8E530E38}"/>
              </a:ext>
            </a:extLst>
          </p:cNvPr>
          <p:cNvCxnSpPr/>
          <p:nvPr userDrawn="1"/>
        </p:nvCxnSpPr>
        <p:spPr>
          <a:xfrm>
            <a:off x="4973566" y="970638"/>
            <a:ext cx="6847372" cy="0"/>
          </a:xfrm>
          <a:prstGeom prst="line">
            <a:avLst/>
          </a:prstGeom>
          <a:ln w="28575">
            <a:solidFill>
              <a:srgbClr val="0138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任意多边形 12">
            <a:extLst>
              <a:ext uri="{FF2B5EF4-FFF2-40B4-BE49-F238E27FC236}">
                <a16:creationId xmlns:a16="http://schemas.microsoft.com/office/drawing/2014/main" id="{044FA9B8-F883-7FAD-A780-883482584150}"/>
              </a:ext>
            </a:extLst>
          </p:cNvPr>
          <p:cNvSpPr/>
          <p:nvPr userDrawn="1"/>
        </p:nvSpPr>
        <p:spPr>
          <a:xfrm>
            <a:off x="10003527" y="5343482"/>
            <a:ext cx="623204" cy="1237472"/>
          </a:xfrm>
          <a:custGeom>
            <a:avLst/>
            <a:gdLst>
              <a:gd name="connsiteX0" fmla="*/ 260195 w 524147"/>
              <a:gd name="connsiteY0" fmla="*/ 0 h 1040778"/>
              <a:gd name="connsiteX1" fmla="*/ 524147 w 524147"/>
              <a:gd name="connsiteY1" fmla="*/ 0 h 1040778"/>
              <a:gd name="connsiteX2" fmla="*/ 263952 w 524147"/>
              <a:gd name="connsiteY2" fmla="*/ 1040778 h 1040778"/>
              <a:gd name="connsiteX3" fmla="*/ 0 w 524147"/>
              <a:gd name="connsiteY3" fmla="*/ 1040778 h 1040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4147" h="1040778">
                <a:moveTo>
                  <a:pt x="260195" y="0"/>
                </a:moveTo>
                <a:lnTo>
                  <a:pt x="524147" y="0"/>
                </a:lnTo>
                <a:lnTo>
                  <a:pt x="263952" y="1040778"/>
                </a:lnTo>
                <a:lnTo>
                  <a:pt x="0" y="1040778"/>
                </a:lnTo>
                <a:close/>
              </a:path>
            </a:pathLst>
          </a:custGeom>
          <a:solidFill>
            <a:srgbClr val="013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 13">
            <a:extLst>
              <a:ext uri="{FF2B5EF4-FFF2-40B4-BE49-F238E27FC236}">
                <a16:creationId xmlns:a16="http://schemas.microsoft.com/office/drawing/2014/main" id="{9AC9CB10-95FA-427B-B018-6169D853A7BF}"/>
              </a:ext>
            </a:extLst>
          </p:cNvPr>
          <p:cNvSpPr/>
          <p:nvPr userDrawn="1"/>
        </p:nvSpPr>
        <p:spPr>
          <a:xfrm>
            <a:off x="10401594" y="5343482"/>
            <a:ext cx="623204" cy="1237472"/>
          </a:xfrm>
          <a:custGeom>
            <a:avLst/>
            <a:gdLst>
              <a:gd name="connsiteX0" fmla="*/ 260195 w 524147"/>
              <a:gd name="connsiteY0" fmla="*/ 0 h 1040778"/>
              <a:gd name="connsiteX1" fmla="*/ 524147 w 524147"/>
              <a:gd name="connsiteY1" fmla="*/ 0 h 1040778"/>
              <a:gd name="connsiteX2" fmla="*/ 263952 w 524147"/>
              <a:gd name="connsiteY2" fmla="*/ 1040778 h 1040778"/>
              <a:gd name="connsiteX3" fmla="*/ 0 w 524147"/>
              <a:gd name="connsiteY3" fmla="*/ 1040778 h 1040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4147" h="1040778">
                <a:moveTo>
                  <a:pt x="260195" y="0"/>
                </a:moveTo>
                <a:lnTo>
                  <a:pt x="524147" y="0"/>
                </a:lnTo>
                <a:lnTo>
                  <a:pt x="263952" y="1040778"/>
                </a:lnTo>
                <a:lnTo>
                  <a:pt x="0" y="1040778"/>
                </a:lnTo>
                <a:close/>
              </a:path>
            </a:pathLst>
          </a:custGeom>
          <a:solidFill>
            <a:srgbClr val="013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 14">
            <a:extLst>
              <a:ext uri="{FF2B5EF4-FFF2-40B4-BE49-F238E27FC236}">
                <a16:creationId xmlns:a16="http://schemas.microsoft.com/office/drawing/2014/main" id="{DB8B4677-7A78-EF79-4439-767D2FEEE227}"/>
              </a:ext>
            </a:extLst>
          </p:cNvPr>
          <p:cNvSpPr/>
          <p:nvPr userDrawn="1"/>
        </p:nvSpPr>
        <p:spPr>
          <a:xfrm>
            <a:off x="10799663" y="5343482"/>
            <a:ext cx="623204" cy="1237472"/>
          </a:xfrm>
          <a:custGeom>
            <a:avLst/>
            <a:gdLst>
              <a:gd name="connsiteX0" fmla="*/ 260195 w 524147"/>
              <a:gd name="connsiteY0" fmla="*/ 0 h 1040778"/>
              <a:gd name="connsiteX1" fmla="*/ 524147 w 524147"/>
              <a:gd name="connsiteY1" fmla="*/ 0 h 1040778"/>
              <a:gd name="connsiteX2" fmla="*/ 263952 w 524147"/>
              <a:gd name="connsiteY2" fmla="*/ 1040778 h 1040778"/>
              <a:gd name="connsiteX3" fmla="*/ 0 w 524147"/>
              <a:gd name="connsiteY3" fmla="*/ 1040778 h 1040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4147" h="1040778">
                <a:moveTo>
                  <a:pt x="260195" y="0"/>
                </a:moveTo>
                <a:lnTo>
                  <a:pt x="524147" y="0"/>
                </a:lnTo>
                <a:lnTo>
                  <a:pt x="263952" y="1040778"/>
                </a:lnTo>
                <a:lnTo>
                  <a:pt x="0" y="1040778"/>
                </a:lnTo>
                <a:close/>
              </a:path>
            </a:pathLst>
          </a:custGeom>
          <a:solidFill>
            <a:srgbClr val="013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任意多边形 15">
            <a:extLst>
              <a:ext uri="{FF2B5EF4-FFF2-40B4-BE49-F238E27FC236}">
                <a16:creationId xmlns:a16="http://schemas.microsoft.com/office/drawing/2014/main" id="{2C17C69D-1C23-BDDF-544D-19988481B08B}"/>
              </a:ext>
            </a:extLst>
          </p:cNvPr>
          <p:cNvSpPr/>
          <p:nvPr userDrawn="1"/>
        </p:nvSpPr>
        <p:spPr>
          <a:xfrm>
            <a:off x="11197734" y="5343482"/>
            <a:ext cx="623204" cy="1237472"/>
          </a:xfrm>
          <a:custGeom>
            <a:avLst/>
            <a:gdLst>
              <a:gd name="connsiteX0" fmla="*/ 260195 w 524147"/>
              <a:gd name="connsiteY0" fmla="*/ 0 h 1040778"/>
              <a:gd name="connsiteX1" fmla="*/ 524147 w 524147"/>
              <a:gd name="connsiteY1" fmla="*/ 0 h 1040778"/>
              <a:gd name="connsiteX2" fmla="*/ 263952 w 524147"/>
              <a:gd name="connsiteY2" fmla="*/ 1040778 h 1040778"/>
              <a:gd name="connsiteX3" fmla="*/ 0 w 524147"/>
              <a:gd name="connsiteY3" fmla="*/ 1040778 h 1040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4147" h="1040778">
                <a:moveTo>
                  <a:pt x="260195" y="0"/>
                </a:moveTo>
                <a:lnTo>
                  <a:pt x="524147" y="0"/>
                </a:lnTo>
                <a:lnTo>
                  <a:pt x="263952" y="1040778"/>
                </a:lnTo>
                <a:lnTo>
                  <a:pt x="0" y="1040778"/>
                </a:lnTo>
                <a:close/>
              </a:path>
            </a:pathLst>
          </a:custGeom>
          <a:solidFill>
            <a:srgbClr val="013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任意多边形 23">
            <a:extLst>
              <a:ext uri="{FF2B5EF4-FFF2-40B4-BE49-F238E27FC236}">
                <a16:creationId xmlns:a16="http://schemas.microsoft.com/office/drawing/2014/main" id="{17F4AB63-8A6B-602D-9223-219627CC0B78}"/>
              </a:ext>
            </a:extLst>
          </p:cNvPr>
          <p:cNvSpPr/>
          <p:nvPr userDrawn="1"/>
        </p:nvSpPr>
        <p:spPr>
          <a:xfrm>
            <a:off x="9858743" y="6124326"/>
            <a:ext cx="174286" cy="456628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rgbClr val="33AA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任意多边形 24">
            <a:extLst>
              <a:ext uri="{FF2B5EF4-FFF2-40B4-BE49-F238E27FC236}">
                <a16:creationId xmlns:a16="http://schemas.microsoft.com/office/drawing/2014/main" id="{D6B24CF7-833B-6C6B-FB2A-0549FC73DDC0}"/>
              </a:ext>
            </a:extLst>
          </p:cNvPr>
          <p:cNvSpPr/>
          <p:nvPr userDrawn="1"/>
        </p:nvSpPr>
        <p:spPr>
          <a:xfrm>
            <a:off x="9753647" y="6124326"/>
            <a:ext cx="174286" cy="456628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rgbClr val="33AA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 25">
            <a:extLst>
              <a:ext uri="{FF2B5EF4-FFF2-40B4-BE49-F238E27FC236}">
                <a16:creationId xmlns:a16="http://schemas.microsoft.com/office/drawing/2014/main" id="{B5C7DAE8-7FB7-43CC-8D44-1B8C37CE28B0}"/>
              </a:ext>
            </a:extLst>
          </p:cNvPr>
          <p:cNvSpPr/>
          <p:nvPr userDrawn="1"/>
        </p:nvSpPr>
        <p:spPr>
          <a:xfrm>
            <a:off x="9648547" y="6124326"/>
            <a:ext cx="174286" cy="456628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rgbClr val="33AA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 26">
            <a:extLst>
              <a:ext uri="{FF2B5EF4-FFF2-40B4-BE49-F238E27FC236}">
                <a16:creationId xmlns:a16="http://schemas.microsoft.com/office/drawing/2014/main" id="{81ABE45D-A26D-4272-6EB4-502A143807CE}"/>
              </a:ext>
            </a:extLst>
          </p:cNvPr>
          <p:cNvSpPr/>
          <p:nvPr userDrawn="1"/>
        </p:nvSpPr>
        <p:spPr>
          <a:xfrm>
            <a:off x="9543449" y="6124326"/>
            <a:ext cx="174286" cy="456628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rgbClr val="33AA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 27">
            <a:extLst>
              <a:ext uri="{FF2B5EF4-FFF2-40B4-BE49-F238E27FC236}">
                <a16:creationId xmlns:a16="http://schemas.microsoft.com/office/drawing/2014/main" id="{F3BD7D99-95F7-2251-3201-CC2EF05B3D2A}"/>
              </a:ext>
            </a:extLst>
          </p:cNvPr>
          <p:cNvSpPr/>
          <p:nvPr userDrawn="1"/>
        </p:nvSpPr>
        <p:spPr>
          <a:xfrm>
            <a:off x="9438348" y="6124326"/>
            <a:ext cx="174286" cy="456628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rgbClr val="33AA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任意多边形 28">
            <a:extLst>
              <a:ext uri="{FF2B5EF4-FFF2-40B4-BE49-F238E27FC236}">
                <a16:creationId xmlns:a16="http://schemas.microsoft.com/office/drawing/2014/main" id="{6916794D-627B-62B4-98F5-94CDDA0CCF6E}"/>
              </a:ext>
            </a:extLst>
          </p:cNvPr>
          <p:cNvSpPr/>
          <p:nvPr userDrawn="1"/>
        </p:nvSpPr>
        <p:spPr>
          <a:xfrm>
            <a:off x="9333250" y="6124326"/>
            <a:ext cx="174286" cy="456628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rgbClr val="33AA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任意多边形 29">
            <a:extLst>
              <a:ext uri="{FF2B5EF4-FFF2-40B4-BE49-F238E27FC236}">
                <a16:creationId xmlns:a16="http://schemas.microsoft.com/office/drawing/2014/main" id="{91E4DF5B-B2F0-D4AA-C64A-0D6111A089A5}"/>
              </a:ext>
            </a:extLst>
          </p:cNvPr>
          <p:cNvSpPr/>
          <p:nvPr userDrawn="1"/>
        </p:nvSpPr>
        <p:spPr>
          <a:xfrm>
            <a:off x="9228150" y="6124326"/>
            <a:ext cx="174286" cy="456628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rgbClr val="33AA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任意多边形 30">
            <a:extLst>
              <a:ext uri="{FF2B5EF4-FFF2-40B4-BE49-F238E27FC236}">
                <a16:creationId xmlns:a16="http://schemas.microsoft.com/office/drawing/2014/main" id="{85049E78-29D5-09CA-8D3F-0EA306484D98}"/>
              </a:ext>
            </a:extLst>
          </p:cNvPr>
          <p:cNvSpPr/>
          <p:nvPr userDrawn="1"/>
        </p:nvSpPr>
        <p:spPr>
          <a:xfrm>
            <a:off x="9123051" y="6124326"/>
            <a:ext cx="174286" cy="456628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rgbClr val="33AA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任意多边形 31">
            <a:extLst>
              <a:ext uri="{FF2B5EF4-FFF2-40B4-BE49-F238E27FC236}">
                <a16:creationId xmlns:a16="http://schemas.microsoft.com/office/drawing/2014/main" id="{B4FE22BE-F65A-AB43-1429-B0D92F349714}"/>
              </a:ext>
            </a:extLst>
          </p:cNvPr>
          <p:cNvSpPr/>
          <p:nvPr userDrawn="1"/>
        </p:nvSpPr>
        <p:spPr>
          <a:xfrm>
            <a:off x="9017951" y="6124326"/>
            <a:ext cx="174286" cy="456628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rgbClr val="33AA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任意多边形 32">
            <a:extLst>
              <a:ext uri="{FF2B5EF4-FFF2-40B4-BE49-F238E27FC236}">
                <a16:creationId xmlns:a16="http://schemas.microsoft.com/office/drawing/2014/main" id="{BE06ED34-2CD9-079E-E595-EA8666DE9031}"/>
              </a:ext>
            </a:extLst>
          </p:cNvPr>
          <p:cNvSpPr/>
          <p:nvPr userDrawn="1"/>
        </p:nvSpPr>
        <p:spPr>
          <a:xfrm>
            <a:off x="8912852" y="6124326"/>
            <a:ext cx="174286" cy="456628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rgbClr val="33AA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任意多边形 33">
            <a:extLst>
              <a:ext uri="{FF2B5EF4-FFF2-40B4-BE49-F238E27FC236}">
                <a16:creationId xmlns:a16="http://schemas.microsoft.com/office/drawing/2014/main" id="{2A78FBCC-5C0D-04C4-081B-EF063BD76B65}"/>
              </a:ext>
            </a:extLst>
          </p:cNvPr>
          <p:cNvSpPr/>
          <p:nvPr userDrawn="1"/>
        </p:nvSpPr>
        <p:spPr>
          <a:xfrm>
            <a:off x="8807753" y="6124326"/>
            <a:ext cx="174286" cy="456628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rgbClr val="33AA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任意多边形 34">
            <a:extLst>
              <a:ext uri="{FF2B5EF4-FFF2-40B4-BE49-F238E27FC236}">
                <a16:creationId xmlns:a16="http://schemas.microsoft.com/office/drawing/2014/main" id="{F3EF85F7-7AF3-C0C1-DEFA-1E5357CA692E}"/>
              </a:ext>
            </a:extLst>
          </p:cNvPr>
          <p:cNvSpPr/>
          <p:nvPr userDrawn="1"/>
        </p:nvSpPr>
        <p:spPr>
          <a:xfrm>
            <a:off x="8702653" y="6124326"/>
            <a:ext cx="174286" cy="456628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rgbClr val="33AA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任意多边形 35">
            <a:extLst>
              <a:ext uri="{FF2B5EF4-FFF2-40B4-BE49-F238E27FC236}">
                <a16:creationId xmlns:a16="http://schemas.microsoft.com/office/drawing/2014/main" id="{2756CF1E-F407-A757-8715-88B745369421}"/>
              </a:ext>
            </a:extLst>
          </p:cNvPr>
          <p:cNvSpPr/>
          <p:nvPr userDrawn="1"/>
        </p:nvSpPr>
        <p:spPr>
          <a:xfrm>
            <a:off x="8597554" y="6124326"/>
            <a:ext cx="174286" cy="456628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rgbClr val="33AA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任意多边形 36">
            <a:extLst>
              <a:ext uri="{FF2B5EF4-FFF2-40B4-BE49-F238E27FC236}">
                <a16:creationId xmlns:a16="http://schemas.microsoft.com/office/drawing/2014/main" id="{A652370F-C790-F32B-9D62-8F17F3995C07}"/>
              </a:ext>
            </a:extLst>
          </p:cNvPr>
          <p:cNvSpPr/>
          <p:nvPr userDrawn="1"/>
        </p:nvSpPr>
        <p:spPr>
          <a:xfrm>
            <a:off x="8492454" y="6124326"/>
            <a:ext cx="174286" cy="456628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rgbClr val="33AA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任意多边形 37">
            <a:extLst>
              <a:ext uri="{FF2B5EF4-FFF2-40B4-BE49-F238E27FC236}">
                <a16:creationId xmlns:a16="http://schemas.microsoft.com/office/drawing/2014/main" id="{F2BDA48E-53AB-E484-A358-4D4E66DC300F}"/>
              </a:ext>
            </a:extLst>
          </p:cNvPr>
          <p:cNvSpPr/>
          <p:nvPr userDrawn="1"/>
        </p:nvSpPr>
        <p:spPr>
          <a:xfrm>
            <a:off x="8387355" y="6124326"/>
            <a:ext cx="174286" cy="456628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rgbClr val="33AA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任意多边形 38">
            <a:extLst>
              <a:ext uri="{FF2B5EF4-FFF2-40B4-BE49-F238E27FC236}">
                <a16:creationId xmlns:a16="http://schemas.microsoft.com/office/drawing/2014/main" id="{DAE0FB34-A5A1-41F9-665A-C248F70A6CB6}"/>
              </a:ext>
            </a:extLst>
          </p:cNvPr>
          <p:cNvSpPr/>
          <p:nvPr userDrawn="1"/>
        </p:nvSpPr>
        <p:spPr>
          <a:xfrm>
            <a:off x="8282255" y="6124326"/>
            <a:ext cx="174286" cy="456628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rgbClr val="33AA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任意多边形 39">
            <a:extLst>
              <a:ext uri="{FF2B5EF4-FFF2-40B4-BE49-F238E27FC236}">
                <a16:creationId xmlns:a16="http://schemas.microsoft.com/office/drawing/2014/main" id="{05BCAE7F-C1E6-3862-BA06-A8B8708D36D0}"/>
              </a:ext>
            </a:extLst>
          </p:cNvPr>
          <p:cNvSpPr/>
          <p:nvPr userDrawn="1"/>
        </p:nvSpPr>
        <p:spPr>
          <a:xfrm>
            <a:off x="8177156" y="6124326"/>
            <a:ext cx="174286" cy="456628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rgbClr val="33AA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任意多边形 40">
            <a:extLst>
              <a:ext uri="{FF2B5EF4-FFF2-40B4-BE49-F238E27FC236}">
                <a16:creationId xmlns:a16="http://schemas.microsoft.com/office/drawing/2014/main" id="{EB7BFB27-1060-CE3D-5045-2E458DABE1A1}"/>
              </a:ext>
            </a:extLst>
          </p:cNvPr>
          <p:cNvSpPr/>
          <p:nvPr userDrawn="1"/>
        </p:nvSpPr>
        <p:spPr>
          <a:xfrm>
            <a:off x="8072056" y="6124326"/>
            <a:ext cx="174286" cy="456628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rgbClr val="33AA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任意多边形 41">
            <a:extLst>
              <a:ext uri="{FF2B5EF4-FFF2-40B4-BE49-F238E27FC236}">
                <a16:creationId xmlns:a16="http://schemas.microsoft.com/office/drawing/2014/main" id="{D17DEF29-35F7-D8C2-4BFC-40AB55810D63}"/>
              </a:ext>
            </a:extLst>
          </p:cNvPr>
          <p:cNvSpPr/>
          <p:nvPr userDrawn="1"/>
        </p:nvSpPr>
        <p:spPr>
          <a:xfrm>
            <a:off x="7966957" y="6124326"/>
            <a:ext cx="174286" cy="456628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rgbClr val="33AA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任意多边形 42">
            <a:extLst>
              <a:ext uri="{FF2B5EF4-FFF2-40B4-BE49-F238E27FC236}">
                <a16:creationId xmlns:a16="http://schemas.microsoft.com/office/drawing/2014/main" id="{F0F34ABE-8A34-4925-52A3-E12CB1E3DD7A}"/>
              </a:ext>
            </a:extLst>
          </p:cNvPr>
          <p:cNvSpPr/>
          <p:nvPr userDrawn="1"/>
        </p:nvSpPr>
        <p:spPr>
          <a:xfrm>
            <a:off x="7861857" y="6124326"/>
            <a:ext cx="174286" cy="456628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rgbClr val="33AA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任意多边形 43">
            <a:extLst>
              <a:ext uri="{FF2B5EF4-FFF2-40B4-BE49-F238E27FC236}">
                <a16:creationId xmlns:a16="http://schemas.microsoft.com/office/drawing/2014/main" id="{E2F67CF9-A1E5-2D41-0F38-C988C6FA63AD}"/>
              </a:ext>
            </a:extLst>
          </p:cNvPr>
          <p:cNvSpPr/>
          <p:nvPr userDrawn="1"/>
        </p:nvSpPr>
        <p:spPr>
          <a:xfrm>
            <a:off x="7756758" y="6124326"/>
            <a:ext cx="174286" cy="456628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rgbClr val="33AA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任意多边形 44">
            <a:extLst>
              <a:ext uri="{FF2B5EF4-FFF2-40B4-BE49-F238E27FC236}">
                <a16:creationId xmlns:a16="http://schemas.microsoft.com/office/drawing/2014/main" id="{DACA4110-ABB2-5595-C2D7-DCE857D4FA8D}"/>
              </a:ext>
            </a:extLst>
          </p:cNvPr>
          <p:cNvSpPr/>
          <p:nvPr userDrawn="1"/>
        </p:nvSpPr>
        <p:spPr>
          <a:xfrm>
            <a:off x="7651658" y="6124326"/>
            <a:ext cx="174286" cy="456628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rgbClr val="33AA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任意多边形 45">
            <a:extLst>
              <a:ext uri="{FF2B5EF4-FFF2-40B4-BE49-F238E27FC236}">
                <a16:creationId xmlns:a16="http://schemas.microsoft.com/office/drawing/2014/main" id="{3CFFD2A3-9C9C-4EC7-7884-1A82F32A947C}"/>
              </a:ext>
            </a:extLst>
          </p:cNvPr>
          <p:cNvSpPr/>
          <p:nvPr userDrawn="1"/>
        </p:nvSpPr>
        <p:spPr>
          <a:xfrm>
            <a:off x="7546559" y="6124326"/>
            <a:ext cx="174286" cy="456628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rgbClr val="33AA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任意多边形 46">
            <a:extLst>
              <a:ext uri="{FF2B5EF4-FFF2-40B4-BE49-F238E27FC236}">
                <a16:creationId xmlns:a16="http://schemas.microsoft.com/office/drawing/2014/main" id="{EFBE7983-87E9-D139-CDA7-E34196EE1869}"/>
              </a:ext>
            </a:extLst>
          </p:cNvPr>
          <p:cNvSpPr/>
          <p:nvPr userDrawn="1"/>
        </p:nvSpPr>
        <p:spPr>
          <a:xfrm>
            <a:off x="7441459" y="6124326"/>
            <a:ext cx="174286" cy="456628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rgbClr val="33AA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任意多边形 47">
            <a:extLst>
              <a:ext uri="{FF2B5EF4-FFF2-40B4-BE49-F238E27FC236}">
                <a16:creationId xmlns:a16="http://schemas.microsoft.com/office/drawing/2014/main" id="{8A29669D-6A7C-14DF-56E0-67E9636B8B76}"/>
              </a:ext>
            </a:extLst>
          </p:cNvPr>
          <p:cNvSpPr/>
          <p:nvPr userDrawn="1"/>
        </p:nvSpPr>
        <p:spPr>
          <a:xfrm>
            <a:off x="7336360" y="6124326"/>
            <a:ext cx="174286" cy="456628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rgbClr val="33AA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任意多边形 48">
            <a:extLst>
              <a:ext uri="{FF2B5EF4-FFF2-40B4-BE49-F238E27FC236}">
                <a16:creationId xmlns:a16="http://schemas.microsoft.com/office/drawing/2014/main" id="{997169CB-E4C8-149D-E401-547E22C7732F}"/>
              </a:ext>
            </a:extLst>
          </p:cNvPr>
          <p:cNvSpPr/>
          <p:nvPr userDrawn="1"/>
        </p:nvSpPr>
        <p:spPr>
          <a:xfrm>
            <a:off x="7231260" y="6124326"/>
            <a:ext cx="174286" cy="456628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rgbClr val="33AA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任意多边形 49">
            <a:extLst>
              <a:ext uri="{FF2B5EF4-FFF2-40B4-BE49-F238E27FC236}">
                <a16:creationId xmlns:a16="http://schemas.microsoft.com/office/drawing/2014/main" id="{6496FE16-D1BA-AE4A-EE4B-A7A4EF61EA52}"/>
              </a:ext>
            </a:extLst>
          </p:cNvPr>
          <p:cNvSpPr/>
          <p:nvPr userDrawn="1"/>
        </p:nvSpPr>
        <p:spPr>
          <a:xfrm>
            <a:off x="7126161" y="6124326"/>
            <a:ext cx="174286" cy="456628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rgbClr val="33AA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任意多边形 50">
            <a:extLst>
              <a:ext uri="{FF2B5EF4-FFF2-40B4-BE49-F238E27FC236}">
                <a16:creationId xmlns:a16="http://schemas.microsoft.com/office/drawing/2014/main" id="{BB32AE0B-4BFA-B6DF-D2DF-CBAB3C67E710}"/>
              </a:ext>
            </a:extLst>
          </p:cNvPr>
          <p:cNvSpPr/>
          <p:nvPr userDrawn="1"/>
        </p:nvSpPr>
        <p:spPr>
          <a:xfrm>
            <a:off x="7021061" y="6124326"/>
            <a:ext cx="174286" cy="456628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rgbClr val="33AA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任意多边形 51">
            <a:extLst>
              <a:ext uri="{FF2B5EF4-FFF2-40B4-BE49-F238E27FC236}">
                <a16:creationId xmlns:a16="http://schemas.microsoft.com/office/drawing/2014/main" id="{7822426A-F467-D1D8-9459-5ED48884CB19}"/>
              </a:ext>
            </a:extLst>
          </p:cNvPr>
          <p:cNvSpPr/>
          <p:nvPr userDrawn="1"/>
        </p:nvSpPr>
        <p:spPr>
          <a:xfrm>
            <a:off x="6915962" y="6124326"/>
            <a:ext cx="174286" cy="456628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rgbClr val="33AA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任意多边形 52">
            <a:extLst>
              <a:ext uri="{FF2B5EF4-FFF2-40B4-BE49-F238E27FC236}">
                <a16:creationId xmlns:a16="http://schemas.microsoft.com/office/drawing/2014/main" id="{5157896D-3F36-1810-247B-E0051BB50EAC}"/>
              </a:ext>
            </a:extLst>
          </p:cNvPr>
          <p:cNvSpPr/>
          <p:nvPr userDrawn="1"/>
        </p:nvSpPr>
        <p:spPr>
          <a:xfrm>
            <a:off x="6810862" y="6124326"/>
            <a:ext cx="174286" cy="456628"/>
          </a:xfrm>
          <a:custGeom>
            <a:avLst/>
            <a:gdLst>
              <a:gd name="connsiteX0" fmla="*/ 121201 w 185041"/>
              <a:gd name="connsiteY0" fmla="*/ 0 h 484806"/>
              <a:gd name="connsiteX1" fmla="*/ 185041 w 185041"/>
              <a:gd name="connsiteY1" fmla="*/ 0 h 484806"/>
              <a:gd name="connsiteX2" fmla="*/ 63840 w 185041"/>
              <a:gd name="connsiteY2" fmla="*/ 484806 h 484806"/>
              <a:gd name="connsiteX3" fmla="*/ 0 w 185041"/>
              <a:gd name="connsiteY3" fmla="*/ 484806 h 48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1" h="484806">
                <a:moveTo>
                  <a:pt x="121201" y="0"/>
                </a:moveTo>
                <a:lnTo>
                  <a:pt x="185041" y="0"/>
                </a:lnTo>
                <a:lnTo>
                  <a:pt x="63840" y="484806"/>
                </a:lnTo>
                <a:lnTo>
                  <a:pt x="0" y="484806"/>
                </a:lnTo>
                <a:close/>
              </a:path>
            </a:pathLst>
          </a:custGeom>
          <a:solidFill>
            <a:srgbClr val="33AA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Google Shape;2577;p124">
            <a:extLst>
              <a:ext uri="{FF2B5EF4-FFF2-40B4-BE49-F238E27FC236}">
                <a16:creationId xmlns:a16="http://schemas.microsoft.com/office/drawing/2014/main" id="{655D8A8E-73B1-BC6D-4A79-32B21283798E}"/>
              </a:ext>
            </a:extLst>
          </p:cNvPr>
          <p:cNvSpPr txBox="1">
            <a:spLocks/>
          </p:cNvSpPr>
          <p:nvPr userDrawn="1"/>
        </p:nvSpPr>
        <p:spPr>
          <a:xfrm>
            <a:off x="938664" y="6234158"/>
            <a:ext cx="5988463" cy="5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Hammersmith One"/>
              <a:buNone/>
              <a:defRPr sz="5400" b="1" i="0" u="none" strike="noStrike" cap="none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Hammersmith One"/>
              <a:buNone/>
              <a:defRPr sz="3600" b="1" i="0" u="none" strike="noStrike" cap="none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Hammersmith One"/>
              <a:buNone/>
              <a:defRPr sz="3600" b="1" i="0" u="none" strike="noStrike" cap="none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Hammersmith One"/>
              <a:buNone/>
              <a:defRPr sz="3600" b="1" i="0" u="none" strike="noStrike" cap="none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Hammersmith One"/>
              <a:buNone/>
              <a:defRPr sz="3600" b="1" i="0" u="none" strike="noStrike" cap="none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Hammersmith One"/>
              <a:buNone/>
              <a:defRPr sz="3600" b="1" i="0" u="none" strike="noStrike" cap="none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Hammersmith One"/>
              <a:buNone/>
              <a:defRPr sz="3600" b="1" i="0" u="none" strike="noStrike" cap="none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Hammersmith One"/>
              <a:buNone/>
              <a:defRPr sz="3600" b="1" i="0" u="none" strike="noStrike" cap="none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Hammersmith One"/>
              <a:buNone/>
              <a:defRPr sz="3600" b="1" i="0" u="none" strike="noStrike" cap="none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r>
              <a:rPr lang="es-PE" sz="2800" dirty="0">
                <a:solidFill>
                  <a:srgbClr val="013857"/>
                </a:solidFill>
              </a:rPr>
              <a:t>www.plantillaspower-point.com</a:t>
            </a:r>
          </a:p>
        </p:txBody>
      </p:sp>
    </p:spTree>
    <p:extLst>
      <p:ext uri="{BB962C8B-B14F-4D97-AF65-F5344CB8AC3E}">
        <p14:creationId xmlns:p14="http://schemas.microsoft.com/office/powerpoint/2010/main" val="2705254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4918F391-1762-C56A-8457-93D74A920126}"/>
              </a:ext>
            </a:extLst>
          </p:cNvPr>
          <p:cNvSpPr/>
          <p:nvPr userDrawn="1"/>
        </p:nvSpPr>
        <p:spPr>
          <a:xfrm>
            <a:off x="904192" y="2709498"/>
            <a:ext cx="3899162" cy="3031787"/>
          </a:xfrm>
          <a:prstGeom prst="rect">
            <a:avLst/>
          </a:prstGeom>
          <a:noFill/>
          <a:ln w="38100">
            <a:solidFill>
              <a:srgbClr val="0138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4BF0E688-409F-22CE-95B0-AC002198DE7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45789" y="1592783"/>
            <a:ext cx="3559261" cy="3950780"/>
          </a:xfrm>
          <a:prstGeom prst="rect">
            <a:avLst/>
          </a:pr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361A63F-1277-F5F7-70AC-B4E15D2EB5A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0138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679296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4.xml"/><Relationship Id="rId21" Type="http://schemas.openxmlformats.org/officeDocument/2006/relationships/slideLayout" Target="../slideLayouts/slideLayout22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1.xml"/><Relationship Id="rId19" Type="http://schemas.openxmlformats.org/officeDocument/2006/relationships/slideLayout" Target="../slideLayouts/slideLayout20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Relationship Id="rId22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5990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311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3" r:id="rId2"/>
    <p:sldLayoutId id="2147483690" r:id="rId3"/>
    <p:sldLayoutId id="2147483696" r:id="rId4"/>
    <p:sldLayoutId id="2147483691" r:id="rId5"/>
    <p:sldLayoutId id="2147483654" r:id="rId6"/>
    <p:sldLayoutId id="2147483695" r:id="rId7"/>
    <p:sldLayoutId id="2147483692" r:id="rId8"/>
    <p:sldLayoutId id="2147483676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94" r:id="rId18"/>
    <p:sldLayoutId id="2147483688" r:id="rId19"/>
    <p:sldLayoutId id="2147483687" r:id="rId20"/>
    <p:sldLayoutId id="2147483671" r:id="rId21"/>
    <p:sldLayoutId id="2147483672" r:id="rId2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8408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fif"/><Relationship Id="rId4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EC0FA529-D5B9-14E3-54E6-0FA22D4C8BA9}"/>
              </a:ext>
            </a:extLst>
          </p:cNvPr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9BB2D326-579A-662A-FC0A-4AAE191F9C50}"/>
                </a:ext>
              </a:extLst>
            </p:cNvPr>
            <p:cNvSpPr/>
            <p:nvPr/>
          </p:nvSpPr>
          <p:spPr>
            <a:xfrm>
              <a:off x="11653024" y="0"/>
              <a:ext cx="538976" cy="6858000"/>
            </a:xfrm>
            <a:prstGeom prst="rect">
              <a:avLst/>
            </a:prstGeom>
            <a:solidFill>
              <a:srgbClr val="020A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pic>
          <p:nvPicPr>
            <p:cNvPr id="12" name="Imagen 11" descr="Alter Rem, un nuevo centro de ocio y realidad virtual en Madrid -  MeriStation">
              <a:extLst>
                <a:ext uri="{FF2B5EF4-FFF2-40B4-BE49-F238E27FC236}">
                  <a16:creationId xmlns:a16="http://schemas.microsoft.com/office/drawing/2014/main" id="{C17BB908-F387-7960-56B3-E97048148E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7"/>
            <a:stretch>
              <a:fillRect/>
            </a:stretch>
          </p:blipFill>
          <p:spPr bwMode="auto">
            <a:xfrm>
              <a:off x="0" y="-1"/>
              <a:ext cx="11852184" cy="6858000"/>
            </a:xfrm>
            <a:custGeom>
              <a:avLst/>
              <a:gdLst>
                <a:gd name="connsiteX0" fmla="*/ 0 w 11852184"/>
                <a:gd name="connsiteY0" fmla="*/ 0 h 6858000"/>
                <a:gd name="connsiteX1" fmla="*/ 11852184 w 11852184"/>
                <a:gd name="connsiteY1" fmla="*/ 0 h 6858000"/>
                <a:gd name="connsiteX2" fmla="*/ 11852184 w 11852184"/>
                <a:gd name="connsiteY2" fmla="*/ 6858000 h 6858000"/>
                <a:gd name="connsiteX3" fmla="*/ 0 w 11852184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52184" h="6858000">
                  <a:moveTo>
                    <a:pt x="0" y="0"/>
                  </a:moveTo>
                  <a:lnTo>
                    <a:pt x="11852184" y="0"/>
                  </a:lnTo>
                  <a:lnTo>
                    <a:pt x="11852184" y="6858000"/>
                  </a:lnTo>
                  <a:lnTo>
                    <a:pt x="0" y="685800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extBox 7">
            <a:extLst>
              <a:ext uri="{FF2B5EF4-FFF2-40B4-BE49-F238E27FC236}">
                <a16:creationId xmlns:a16="http://schemas.microsoft.com/office/drawing/2014/main" id="{593DA690-C2AA-0D54-2561-35B557CECF9E}"/>
              </a:ext>
            </a:extLst>
          </p:cNvPr>
          <p:cNvSpPr txBox="1"/>
          <p:nvPr/>
        </p:nvSpPr>
        <p:spPr>
          <a:xfrm>
            <a:off x="6566082" y="2551836"/>
            <a:ext cx="5286102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5400" dirty="0" err="1">
                <a:solidFill>
                  <a:schemeClr val="bg1"/>
                </a:solidFill>
                <a:latin typeface="+mj-lt"/>
              </a:rPr>
              <a:t>Réalidad</a:t>
            </a:r>
            <a:r>
              <a:rPr lang="en-US" sz="5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+mj-lt"/>
              </a:rPr>
              <a:t>aumentada</a:t>
            </a:r>
            <a:endParaRPr lang="en-US" sz="5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F818FA08-BC48-3AEA-3C8D-65B3448CCBCA}"/>
              </a:ext>
            </a:extLst>
          </p:cNvPr>
          <p:cNvSpPr txBox="1"/>
          <p:nvPr/>
        </p:nvSpPr>
        <p:spPr>
          <a:xfrm>
            <a:off x="6566082" y="5977805"/>
            <a:ext cx="5286102" cy="3796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altLang="ko-KR" sz="1867" dirty="0">
                <a:solidFill>
                  <a:schemeClr val="bg1"/>
                </a:solidFill>
                <a:cs typeface="Arial" pitchFamily="34" charset="0"/>
              </a:rPr>
              <a:t>Kevin Nogueira Mohammad Rezki</a:t>
            </a:r>
            <a:endParaRPr lang="ko-KR" altLang="en-US" sz="1867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55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alidad virtual: ¿por qué le gusta a la gente? - Alfabetización Digital">
            <a:extLst>
              <a:ext uri="{FF2B5EF4-FFF2-40B4-BE49-F238E27FC236}">
                <a16:creationId xmlns:a16="http://schemas.microsoft.com/office/drawing/2014/main" id="{94F6718A-AAED-E3AE-D2C1-63C3258B0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9000"/>
                    </a14:imgEffect>
                    <a14:imgEffect>
                      <a14:colorTemperature colorTemp="1500"/>
                    </a14:imgEffect>
                    <a14:imgEffect>
                      <a14:saturation sat="185000"/>
                    </a14:imgEffect>
                    <a14:imgEffect>
                      <a14:brightnessContrast bright="11000" contrast="-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58C404F-7007-2D2E-2ABC-B5724F3D1F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072" y="294866"/>
            <a:ext cx="3560464" cy="474728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F90BA61-BF27-57EF-A99F-D873C305AF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426" y="5145213"/>
            <a:ext cx="2847975" cy="1609725"/>
          </a:xfrm>
          <a:prstGeom prst="rect">
            <a:avLst/>
          </a:prstGeom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23073245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4D5C43F4-05C2-4274-14F5-DD23760758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160" y="1425921"/>
            <a:ext cx="6009237" cy="4006158"/>
          </a:xfrm>
          <a:prstGeom prst="rect">
            <a:avLst/>
          </a:prstGeom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608993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EE0A4E8-1733-0593-39C0-529CA27CEF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6" y="459180"/>
            <a:ext cx="4966649" cy="2793740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BF7C8C0-06F2-C137-1C5C-9C1A5AE262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6" y="3699033"/>
            <a:ext cx="4964869" cy="2611521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FE40FC2-8BE6-241B-7028-D6951C384C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1" y="5750202"/>
            <a:ext cx="2207491" cy="1020351"/>
          </a:xfrm>
          <a:prstGeom prst="rect">
            <a:avLst/>
          </a:prstGeom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1585171815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and End Slide Master">
  <a:themeElements>
    <a:clrScheme name="ALLPPT-20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EE6CC1"/>
      </a:accent1>
      <a:accent2>
        <a:srgbClr val="B982D5"/>
      </a:accent2>
      <a:accent3>
        <a:srgbClr val="6DB0E4"/>
      </a:accent3>
      <a:accent4>
        <a:srgbClr val="47D3DC"/>
      </a:accent4>
      <a:accent5>
        <a:srgbClr val="476ADD"/>
      </a:accent5>
      <a:accent6>
        <a:srgbClr val="5A28C8"/>
      </a:accent6>
      <a:hlink>
        <a:srgbClr val="FFFFFF"/>
      </a:hlink>
      <a:folHlink>
        <a:srgbClr val="800080"/>
      </a:folHlink>
    </a:clrScheme>
    <a:fontScheme name="ALLPPT PONTS">
      <a:majorFont>
        <a:latin typeface="Arial"/>
        <a:ea typeface="Malgun Gothic"/>
        <a:cs typeface=""/>
      </a:majorFont>
      <a:minorFont>
        <a:latin typeface="Arial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20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EE6CC1"/>
      </a:accent1>
      <a:accent2>
        <a:srgbClr val="B982D5"/>
      </a:accent2>
      <a:accent3>
        <a:srgbClr val="6DB0E4"/>
      </a:accent3>
      <a:accent4>
        <a:srgbClr val="47D3DC"/>
      </a:accent4>
      <a:accent5>
        <a:srgbClr val="476ADD"/>
      </a:accent5>
      <a:accent6>
        <a:srgbClr val="5A28C8"/>
      </a:accent6>
      <a:hlink>
        <a:srgbClr val="FFFF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20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EE6CC1"/>
      </a:accent1>
      <a:accent2>
        <a:srgbClr val="B982D5"/>
      </a:accent2>
      <a:accent3>
        <a:srgbClr val="6DB0E4"/>
      </a:accent3>
      <a:accent4>
        <a:srgbClr val="47D3DC"/>
      </a:accent4>
      <a:accent5>
        <a:srgbClr val="476ADD"/>
      </a:accent5>
      <a:accent6>
        <a:srgbClr val="5A28C8"/>
      </a:accent6>
      <a:hlink>
        <a:srgbClr val="FFFF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3284</TotalTime>
  <Words>6</Words>
  <Application>Microsoft Office PowerPoint</Application>
  <PresentationFormat>Grand écran</PresentationFormat>
  <Paragraphs>2</Paragraphs>
  <Slides>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4</vt:i4>
      </vt:variant>
    </vt:vector>
  </HeadingPairs>
  <TitlesOfParts>
    <vt:vector size="10" baseType="lpstr">
      <vt:lpstr>Arial</vt:lpstr>
      <vt:lpstr>Calibri</vt:lpstr>
      <vt:lpstr>Hammersmith One</vt:lpstr>
      <vt:lpstr>Cover and End Slide Master</vt:lpstr>
      <vt:lpstr>Contents Slide Master</vt:lpstr>
      <vt:lpstr>Section Break Slide Master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Projet</cp:lastModifiedBy>
  <cp:revision>78</cp:revision>
  <dcterms:created xsi:type="dcterms:W3CDTF">2020-01-20T05:08:25Z</dcterms:created>
  <dcterms:modified xsi:type="dcterms:W3CDTF">2023-01-02T18:39:02Z</dcterms:modified>
</cp:coreProperties>
</file>