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1" r:id="rId6"/>
    <p:sldId id="259" r:id="rId7"/>
    <p:sldId id="265" r:id="rId8"/>
    <p:sldId id="266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9C64B-7852-4AC3-BD6B-FDC720DA4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31E941-BCC9-4AEF-AEDB-CD29F624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C9B0E8-AE31-4273-96B9-833D39EE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FD39D2-B2FA-4FA4-8A89-3A641A9D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A9E07A-F3A3-4AE1-8522-266A6B1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6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745ECB-AE07-4793-BE2F-80496A153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7D4C10-2634-4963-8044-FE499DDE4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5BDEC4-7168-4AF4-9CAC-38C83072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F0B39A-39DE-45F0-9459-6C5630C4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05A017-43C0-42FF-9B24-D4611956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70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B1B29FF-8057-4D23-B21D-3A46C5FBB2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681D3-8BD1-4545-B96C-0100647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7E1AA-FCA3-4AC2-AC4B-8CA0F55E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7DD75-F937-4DB2-8130-3250529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393976-744E-4D09-B309-892AB466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919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6BAB4-ADCE-4A29-AE7A-FEAE1409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E8BF3B-F9B9-4915-98CD-62E6CD6BB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98EE0A-C78A-4504-919E-2ABDF3C8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2A5D51-E3A9-426F-9DB1-D9417340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D8C683-1837-4954-BF18-5C4D8A9E8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8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ED830E-9A22-419A-8CE2-4610EB9E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42741F-D0A4-44BA-8F5E-FEB13F40D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816E6B-BEAF-4977-89F6-F44565B7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0ECC48-A7E1-4B41-9CCB-C093DEF9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FF7CD-2C12-4992-A14B-C3C68527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27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E5574-EF6C-4284-8FDD-C77407A1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C2E717-04BF-4377-B678-95F461E76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11504F-C1B8-4AE7-BC92-5875CE3A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7D1AF7-03AF-459E-B31E-18CB4299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E915F2-33E8-476C-9841-2D2CC12A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992443-342C-4B6E-9269-9B99972F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56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2260A-0454-4449-9159-800FB104F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33DD86-5D83-40E3-AC70-DC107137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9F72B29-407E-4F96-A898-B2191199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57C3DC-0D65-496E-B91E-6FFBC979B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1A90BE-E3CA-4A14-97E5-3554576D6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10728A-AC4D-4E97-9E40-EB74EF7C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0A1AFCE-25D6-4AFD-9D7E-5922D564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BAB0AA-A7DE-498F-A705-467753F5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9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079B89-ABEB-4765-8A2D-DAF3CC76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8D7428B-9108-4270-8DE4-4EDF42FD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A65F17-1B5E-4F89-A038-BD70E2E0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F6197B-14A4-4CFD-BD79-FBE0ACFA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85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20C3E9-219A-41BD-9304-E832A956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AD987A-9C34-4087-9224-8F363805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D618D8-82FF-4E8B-977F-99241415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1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493D96-C95E-47D4-89E9-04C52322F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73C07-3952-4FA2-8715-09B5263A4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11E6E0-654F-49AF-982A-731F22F2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20944F-2E86-497B-9CBE-2A0FBE41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09C35E-2446-4B0F-B8A5-A8837AD86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A19C20-29E2-467E-8003-B2F56058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93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787F8-BFFD-4E1E-91C2-889C0752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EFD1A05-DD17-4F74-B2EE-DF4CAEBA5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CB659-A9B4-4EBF-AA0E-6847413A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9955A2-A984-451F-B080-5EAB99E5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68C04D-7CE0-414B-8210-CE03BE2B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246849-DB96-44A1-A185-CCCC41BD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41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11B655E-85F4-4864-AF96-E608B8CF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F801CF-56DF-4C57-9436-3438C350D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FD9A9-38BB-4F77-B70B-E8F4F1FBC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EB3FD-B906-4800-BF7A-93882898DF8F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34AFDC-8202-4CF7-B4FA-04544B377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739880-B59C-42F9-9FA4-B794C9763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3A5-6668-4E76-A5E0-C0217FB33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C01B4B-2F42-477F-BF45-CD2FCC80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52" y="278295"/>
            <a:ext cx="6747280" cy="50003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6565B57-385E-4183-910C-D1D46529C1AD}"/>
              </a:ext>
            </a:extLst>
          </p:cNvPr>
          <p:cNvSpPr txBox="1"/>
          <p:nvPr/>
        </p:nvSpPr>
        <p:spPr>
          <a:xfrm>
            <a:off x="1484243" y="5300870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Graphique représentant les variations de la population des papillons de prairie depuis des années 1990 jusqu’à 2015</a:t>
            </a:r>
          </a:p>
        </p:txBody>
      </p:sp>
    </p:spTree>
    <p:extLst>
      <p:ext uri="{BB962C8B-B14F-4D97-AF65-F5344CB8AC3E}">
        <p14:creationId xmlns:p14="http://schemas.microsoft.com/office/powerpoint/2010/main" val="375638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A9CA0C6-BB54-43EE-B120-1AEE64D7C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" t="29362" r="59848" b="25206"/>
          <a:stretch/>
        </p:blipFill>
        <p:spPr>
          <a:xfrm>
            <a:off x="2027582" y="327991"/>
            <a:ext cx="7141340" cy="50641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D4B132-F6E5-4619-9634-8E9C7560D564}"/>
              </a:ext>
            </a:extLst>
          </p:cNvPr>
          <p:cNvSpPr/>
          <p:nvPr/>
        </p:nvSpPr>
        <p:spPr>
          <a:xfrm>
            <a:off x="1543878" y="5265462"/>
            <a:ext cx="8547652" cy="5963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Reconstitution de la faune et la flore autour d’un lac au Crétacé (-145 à -65Ma)</a:t>
            </a:r>
          </a:p>
        </p:txBody>
      </p:sp>
    </p:spTree>
    <p:extLst>
      <p:ext uri="{BB962C8B-B14F-4D97-AF65-F5344CB8AC3E}">
        <p14:creationId xmlns:p14="http://schemas.microsoft.com/office/powerpoint/2010/main" val="425617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ABFAD46-2754-48EF-AF7F-7559652731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6" t="29555" r="23261" b="25399"/>
          <a:stretch/>
        </p:blipFill>
        <p:spPr>
          <a:xfrm>
            <a:off x="2511286" y="935751"/>
            <a:ext cx="7169427" cy="49864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D81C6E-EAD8-4F80-9B04-1DCB1E951D23}"/>
              </a:ext>
            </a:extLst>
          </p:cNvPr>
          <p:cNvSpPr/>
          <p:nvPr/>
        </p:nvSpPr>
        <p:spPr>
          <a:xfrm>
            <a:off x="1822173" y="5922248"/>
            <a:ext cx="8547652" cy="5963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Reconstitution de la faune et la flore autour d’un lac au Paléocène (-66 à -56Ma)</a:t>
            </a:r>
          </a:p>
        </p:txBody>
      </p:sp>
    </p:spTree>
    <p:extLst>
      <p:ext uri="{BB962C8B-B14F-4D97-AF65-F5344CB8AC3E}">
        <p14:creationId xmlns:p14="http://schemas.microsoft.com/office/powerpoint/2010/main" val="281194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CF79E6-A820-4101-B634-50C421CFD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" t="16215" r="35870" b="20952"/>
          <a:stretch/>
        </p:blipFill>
        <p:spPr>
          <a:xfrm>
            <a:off x="2014329" y="861390"/>
            <a:ext cx="8653669" cy="532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1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A0F64B-5920-48FC-A5B7-A88BC772E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" t="26074" r="24565" b="13606"/>
          <a:stretch/>
        </p:blipFill>
        <p:spPr>
          <a:xfrm>
            <a:off x="1377461" y="1046922"/>
            <a:ext cx="9437078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9302909-75A4-4C47-849F-F0D843578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7" t="20469" r="54674" b="7419"/>
          <a:stretch/>
        </p:blipFill>
        <p:spPr>
          <a:xfrm>
            <a:off x="3856382" y="487530"/>
            <a:ext cx="4479235" cy="58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7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reptile, dinosaure, table, orange&#10;&#10;Description générée automatiquement">
            <a:extLst>
              <a:ext uri="{FF2B5EF4-FFF2-40B4-BE49-F238E27FC236}">
                <a16:creationId xmlns:a16="http://schemas.microsoft.com/office/drawing/2014/main" id="{1F53BBD2-7C6B-4244-BAA9-28037A91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78346"/>
            <a:ext cx="7620000" cy="4838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9194A8-5CF3-4567-B4E8-4781B86F09ED}"/>
              </a:ext>
            </a:extLst>
          </p:cNvPr>
          <p:cNvSpPr/>
          <p:nvPr/>
        </p:nvSpPr>
        <p:spPr>
          <a:xfrm>
            <a:off x="1822174" y="5583306"/>
            <a:ext cx="8547652" cy="5963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Reconstitution de la faune et la flore d'Ediacara (début Cambrien -550 et  -540 Ma)  </a:t>
            </a:r>
          </a:p>
        </p:txBody>
      </p:sp>
    </p:spTree>
    <p:extLst>
      <p:ext uri="{BB962C8B-B14F-4D97-AF65-F5344CB8AC3E}">
        <p14:creationId xmlns:p14="http://schemas.microsoft.com/office/powerpoint/2010/main" val="377290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688D41BC-E2F5-4932-A67B-E6885BAE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72278"/>
            <a:ext cx="11239500" cy="60388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CBB44A-3347-4FA4-9FC2-7C5BEABDE97F}"/>
              </a:ext>
            </a:extLst>
          </p:cNvPr>
          <p:cNvSpPr/>
          <p:nvPr/>
        </p:nvSpPr>
        <p:spPr>
          <a:xfrm>
            <a:off x="1822174" y="6261652"/>
            <a:ext cx="8547652" cy="5963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Reconstitution de la faune et la flore de Burgess (début Cambrien -528 et  -510 Ma)  </a:t>
            </a:r>
          </a:p>
        </p:txBody>
      </p:sp>
    </p:spTree>
    <p:extLst>
      <p:ext uri="{BB962C8B-B14F-4D97-AF65-F5344CB8AC3E}">
        <p14:creationId xmlns:p14="http://schemas.microsoft.com/office/powerpoint/2010/main" val="269586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9" y="588723"/>
            <a:ext cx="3404871" cy="5091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33" y="1152395"/>
            <a:ext cx="4599029" cy="34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9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438" y="2970832"/>
            <a:ext cx="6286500" cy="2085975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88" y="569935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1787D5-0C79-4F8A-88A3-6A4F853A2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7" y="537882"/>
            <a:ext cx="7005845" cy="5337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7AF466-C295-404D-AC17-E6ABD459A1D8}"/>
              </a:ext>
            </a:extLst>
          </p:cNvPr>
          <p:cNvSpPr/>
          <p:nvPr/>
        </p:nvSpPr>
        <p:spPr>
          <a:xfrm>
            <a:off x="1570383" y="5875062"/>
            <a:ext cx="8547652" cy="5963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Reconstitution de la faune et la flore au Carbonifère -360 et  -300 Ma </a:t>
            </a:r>
          </a:p>
        </p:txBody>
      </p:sp>
    </p:spTree>
    <p:extLst>
      <p:ext uri="{BB962C8B-B14F-4D97-AF65-F5344CB8AC3E}">
        <p14:creationId xmlns:p14="http://schemas.microsoft.com/office/powerpoint/2010/main" val="2188894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105</Words>
  <Application>Microsoft Office PowerPoint</Application>
  <PresentationFormat>Grand écran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vincenzo</dc:creator>
  <cp:lastModifiedBy>DESCATOIRE OLIVIER</cp:lastModifiedBy>
  <cp:revision>6</cp:revision>
  <dcterms:created xsi:type="dcterms:W3CDTF">2020-11-30T12:40:48Z</dcterms:created>
  <dcterms:modified xsi:type="dcterms:W3CDTF">2020-12-11T15:18:58Z</dcterms:modified>
</cp:coreProperties>
</file>