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0"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6383E6-F210-419C-868C-7A629B643BE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193A8818-A75A-4718-8B58-0922A1654C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B859E5C-6179-41E4-BFEF-E1873C4BECD7}"/>
              </a:ext>
            </a:extLst>
          </p:cNvPr>
          <p:cNvSpPr>
            <a:spLocks noGrp="1"/>
          </p:cNvSpPr>
          <p:nvPr>
            <p:ph type="dt" sz="half" idx="10"/>
          </p:nvPr>
        </p:nvSpPr>
        <p:spPr/>
        <p:txBody>
          <a:bodyPr/>
          <a:lstStyle/>
          <a:p>
            <a:fld id="{20608584-89A4-426D-AC22-2D634186B9CD}" type="datetimeFigureOut">
              <a:rPr lang="fr-FR" smtClean="0"/>
              <a:t>10/12/2020</a:t>
            </a:fld>
            <a:endParaRPr lang="fr-FR" dirty="0"/>
          </a:p>
        </p:txBody>
      </p:sp>
      <p:sp>
        <p:nvSpPr>
          <p:cNvPr id="5" name="Espace réservé du pied de page 4">
            <a:extLst>
              <a:ext uri="{FF2B5EF4-FFF2-40B4-BE49-F238E27FC236}">
                <a16:creationId xmlns:a16="http://schemas.microsoft.com/office/drawing/2014/main" id="{C5BC3573-C849-4E8C-BD86-BF6A9AF69C34}"/>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2D66DFC3-A14D-450D-9B62-DF3A74CF69CB}"/>
              </a:ext>
            </a:extLst>
          </p:cNvPr>
          <p:cNvSpPr>
            <a:spLocks noGrp="1"/>
          </p:cNvSpPr>
          <p:nvPr>
            <p:ph type="sldNum" sz="quarter" idx="12"/>
          </p:nvPr>
        </p:nvSpPr>
        <p:spPr/>
        <p:txBody>
          <a:bodyPr/>
          <a:lstStyle/>
          <a:p>
            <a:fld id="{3533B3E2-5E86-4D36-8C21-03062FB5860C}" type="slidenum">
              <a:rPr lang="fr-FR" smtClean="0"/>
              <a:t>‹N°›</a:t>
            </a:fld>
            <a:endParaRPr lang="fr-FR" dirty="0"/>
          </a:p>
        </p:txBody>
      </p:sp>
    </p:spTree>
    <p:extLst>
      <p:ext uri="{BB962C8B-B14F-4D97-AF65-F5344CB8AC3E}">
        <p14:creationId xmlns:p14="http://schemas.microsoft.com/office/powerpoint/2010/main" val="2802407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E5A5C1-D008-403F-A56F-7FDD51F2C89C}"/>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134FE4F9-507B-4C93-9A20-FAC5CF35D1A0}"/>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3D73E6F-9017-4F12-A9C5-4C326FEF1314}"/>
              </a:ext>
            </a:extLst>
          </p:cNvPr>
          <p:cNvSpPr>
            <a:spLocks noGrp="1"/>
          </p:cNvSpPr>
          <p:nvPr>
            <p:ph type="dt" sz="half" idx="10"/>
          </p:nvPr>
        </p:nvSpPr>
        <p:spPr/>
        <p:txBody>
          <a:bodyPr/>
          <a:lstStyle/>
          <a:p>
            <a:fld id="{20608584-89A4-426D-AC22-2D634186B9CD}" type="datetimeFigureOut">
              <a:rPr lang="fr-FR" smtClean="0"/>
              <a:t>10/12/2020</a:t>
            </a:fld>
            <a:endParaRPr lang="fr-FR" dirty="0"/>
          </a:p>
        </p:txBody>
      </p:sp>
      <p:sp>
        <p:nvSpPr>
          <p:cNvPr id="5" name="Espace réservé du pied de page 4">
            <a:extLst>
              <a:ext uri="{FF2B5EF4-FFF2-40B4-BE49-F238E27FC236}">
                <a16:creationId xmlns:a16="http://schemas.microsoft.com/office/drawing/2014/main" id="{D516C7FD-6760-4CFA-9C29-5CC3FDC39051}"/>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D2AD6A34-179C-41A4-A09F-EB5B2B11F0B6}"/>
              </a:ext>
            </a:extLst>
          </p:cNvPr>
          <p:cNvSpPr>
            <a:spLocks noGrp="1"/>
          </p:cNvSpPr>
          <p:nvPr>
            <p:ph type="sldNum" sz="quarter" idx="12"/>
          </p:nvPr>
        </p:nvSpPr>
        <p:spPr/>
        <p:txBody>
          <a:bodyPr/>
          <a:lstStyle/>
          <a:p>
            <a:fld id="{3533B3E2-5E86-4D36-8C21-03062FB5860C}" type="slidenum">
              <a:rPr lang="fr-FR" smtClean="0"/>
              <a:t>‹N°›</a:t>
            </a:fld>
            <a:endParaRPr lang="fr-FR" dirty="0"/>
          </a:p>
        </p:txBody>
      </p:sp>
    </p:spTree>
    <p:extLst>
      <p:ext uri="{BB962C8B-B14F-4D97-AF65-F5344CB8AC3E}">
        <p14:creationId xmlns:p14="http://schemas.microsoft.com/office/powerpoint/2010/main" val="2723351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D52EAA7-A987-4681-B660-F46D6263284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A05CD59D-7E87-41C9-9819-B76DEBB92196}"/>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B7C4CF6-ED56-4AFA-AB08-9C05D13D6C8B}"/>
              </a:ext>
            </a:extLst>
          </p:cNvPr>
          <p:cNvSpPr>
            <a:spLocks noGrp="1"/>
          </p:cNvSpPr>
          <p:nvPr>
            <p:ph type="dt" sz="half" idx="10"/>
          </p:nvPr>
        </p:nvSpPr>
        <p:spPr/>
        <p:txBody>
          <a:bodyPr/>
          <a:lstStyle/>
          <a:p>
            <a:fld id="{20608584-89A4-426D-AC22-2D634186B9CD}" type="datetimeFigureOut">
              <a:rPr lang="fr-FR" smtClean="0"/>
              <a:t>10/12/2020</a:t>
            </a:fld>
            <a:endParaRPr lang="fr-FR" dirty="0"/>
          </a:p>
        </p:txBody>
      </p:sp>
      <p:sp>
        <p:nvSpPr>
          <p:cNvPr id="5" name="Espace réservé du pied de page 4">
            <a:extLst>
              <a:ext uri="{FF2B5EF4-FFF2-40B4-BE49-F238E27FC236}">
                <a16:creationId xmlns:a16="http://schemas.microsoft.com/office/drawing/2014/main" id="{BD27B9AA-A2C7-48CA-8D13-DB3D10A736D1}"/>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0CEE9F53-DBDC-49FF-A4C8-FD343360554D}"/>
              </a:ext>
            </a:extLst>
          </p:cNvPr>
          <p:cNvSpPr>
            <a:spLocks noGrp="1"/>
          </p:cNvSpPr>
          <p:nvPr>
            <p:ph type="sldNum" sz="quarter" idx="12"/>
          </p:nvPr>
        </p:nvSpPr>
        <p:spPr/>
        <p:txBody>
          <a:bodyPr/>
          <a:lstStyle/>
          <a:p>
            <a:fld id="{3533B3E2-5E86-4D36-8C21-03062FB5860C}" type="slidenum">
              <a:rPr lang="fr-FR" smtClean="0"/>
              <a:t>‹N°›</a:t>
            </a:fld>
            <a:endParaRPr lang="fr-FR" dirty="0"/>
          </a:p>
        </p:txBody>
      </p:sp>
    </p:spTree>
    <p:extLst>
      <p:ext uri="{BB962C8B-B14F-4D97-AF65-F5344CB8AC3E}">
        <p14:creationId xmlns:p14="http://schemas.microsoft.com/office/powerpoint/2010/main" val="2349339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941A79-C48D-48E2-BC2F-69639EA7CAB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8799DAA-DDFF-431D-82AD-ED138A3A095F}"/>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5A282C-3ADA-41DF-9B1D-CEFB19937687}"/>
              </a:ext>
            </a:extLst>
          </p:cNvPr>
          <p:cNvSpPr>
            <a:spLocks noGrp="1"/>
          </p:cNvSpPr>
          <p:nvPr>
            <p:ph type="dt" sz="half" idx="10"/>
          </p:nvPr>
        </p:nvSpPr>
        <p:spPr/>
        <p:txBody>
          <a:bodyPr/>
          <a:lstStyle/>
          <a:p>
            <a:fld id="{20608584-89A4-426D-AC22-2D634186B9CD}" type="datetimeFigureOut">
              <a:rPr lang="fr-FR" smtClean="0"/>
              <a:t>10/12/2020</a:t>
            </a:fld>
            <a:endParaRPr lang="fr-FR" dirty="0"/>
          </a:p>
        </p:txBody>
      </p:sp>
      <p:sp>
        <p:nvSpPr>
          <p:cNvPr id="5" name="Espace réservé du pied de page 4">
            <a:extLst>
              <a:ext uri="{FF2B5EF4-FFF2-40B4-BE49-F238E27FC236}">
                <a16:creationId xmlns:a16="http://schemas.microsoft.com/office/drawing/2014/main" id="{1704AAEC-C29E-4C60-B1AC-9132A50B6898}"/>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20E26EB8-1CF9-4FC5-9F59-2C73A79C56FD}"/>
              </a:ext>
            </a:extLst>
          </p:cNvPr>
          <p:cNvSpPr>
            <a:spLocks noGrp="1"/>
          </p:cNvSpPr>
          <p:nvPr>
            <p:ph type="sldNum" sz="quarter" idx="12"/>
          </p:nvPr>
        </p:nvSpPr>
        <p:spPr/>
        <p:txBody>
          <a:bodyPr/>
          <a:lstStyle/>
          <a:p>
            <a:fld id="{3533B3E2-5E86-4D36-8C21-03062FB5860C}" type="slidenum">
              <a:rPr lang="fr-FR" smtClean="0"/>
              <a:t>‹N°›</a:t>
            </a:fld>
            <a:endParaRPr lang="fr-FR" dirty="0"/>
          </a:p>
        </p:txBody>
      </p:sp>
    </p:spTree>
    <p:extLst>
      <p:ext uri="{BB962C8B-B14F-4D97-AF65-F5344CB8AC3E}">
        <p14:creationId xmlns:p14="http://schemas.microsoft.com/office/powerpoint/2010/main" val="590746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EE9F5A-1625-40F7-BDB7-E18242A4BC0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49EEC07-5B79-4943-9BFC-6348048B2E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9810C328-F94A-4760-A55A-793885948959}"/>
              </a:ext>
            </a:extLst>
          </p:cNvPr>
          <p:cNvSpPr>
            <a:spLocks noGrp="1"/>
          </p:cNvSpPr>
          <p:nvPr>
            <p:ph type="dt" sz="half" idx="10"/>
          </p:nvPr>
        </p:nvSpPr>
        <p:spPr/>
        <p:txBody>
          <a:bodyPr/>
          <a:lstStyle/>
          <a:p>
            <a:fld id="{20608584-89A4-426D-AC22-2D634186B9CD}" type="datetimeFigureOut">
              <a:rPr lang="fr-FR" smtClean="0"/>
              <a:t>10/12/2020</a:t>
            </a:fld>
            <a:endParaRPr lang="fr-FR" dirty="0"/>
          </a:p>
        </p:txBody>
      </p:sp>
      <p:sp>
        <p:nvSpPr>
          <p:cNvPr id="5" name="Espace réservé du pied de page 4">
            <a:extLst>
              <a:ext uri="{FF2B5EF4-FFF2-40B4-BE49-F238E27FC236}">
                <a16:creationId xmlns:a16="http://schemas.microsoft.com/office/drawing/2014/main" id="{5BD72F92-6C0E-465F-AB6B-AF30BCBC11DB}"/>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066FBA71-5FE5-44E6-B908-D3D438789B35}"/>
              </a:ext>
            </a:extLst>
          </p:cNvPr>
          <p:cNvSpPr>
            <a:spLocks noGrp="1"/>
          </p:cNvSpPr>
          <p:nvPr>
            <p:ph type="sldNum" sz="quarter" idx="12"/>
          </p:nvPr>
        </p:nvSpPr>
        <p:spPr/>
        <p:txBody>
          <a:bodyPr/>
          <a:lstStyle/>
          <a:p>
            <a:fld id="{3533B3E2-5E86-4D36-8C21-03062FB5860C}" type="slidenum">
              <a:rPr lang="fr-FR" smtClean="0"/>
              <a:t>‹N°›</a:t>
            </a:fld>
            <a:endParaRPr lang="fr-FR" dirty="0"/>
          </a:p>
        </p:txBody>
      </p:sp>
    </p:spTree>
    <p:extLst>
      <p:ext uri="{BB962C8B-B14F-4D97-AF65-F5344CB8AC3E}">
        <p14:creationId xmlns:p14="http://schemas.microsoft.com/office/powerpoint/2010/main" val="4101185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E313AE-3AE2-4381-A2A8-96106BF6907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D9321AB-A4F6-497E-A83B-90AD1BCF626C}"/>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716507B-9ABF-4277-9200-64B0D4BFA62A}"/>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167221F-EF3A-4674-812C-C7F1820E40A7}"/>
              </a:ext>
            </a:extLst>
          </p:cNvPr>
          <p:cNvSpPr>
            <a:spLocks noGrp="1"/>
          </p:cNvSpPr>
          <p:nvPr>
            <p:ph type="dt" sz="half" idx="10"/>
          </p:nvPr>
        </p:nvSpPr>
        <p:spPr/>
        <p:txBody>
          <a:bodyPr/>
          <a:lstStyle/>
          <a:p>
            <a:fld id="{20608584-89A4-426D-AC22-2D634186B9CD}" type="datetimeFigureOut">
              <a:rPr lang="fr-FR" smtClean="0"/>
              <a:t>10/12/2020</a:t>
            </a:fld>
            <a:endParaRPr lang="fr-FR" dirty="0"/>
          </a:p>
        </p:txBody>
      </p:sp>
      <p:sp>
        <p:nvSpPr>
          <p:cNvPr id="6" name="Espace réservé du pied de page 5">
            <a:extLst>
              <a:ext uri="{FF2B5EF4-FFF2-40B4-BE49-F238E27FC236}">
                <a16:creationId xmlns:a16="http://schemas.microsoft.com/office/drawing/2014/main" id="{48E8ED51-A673-4E5F-8470-BAA84EC8E312}"/>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D71D4EAC-D8E7-416A-81D9-166BEA8A9E41}"/>
              </a:ext>
            </a:extLst>
          </p:cNvPr>
          <p:cNvSpPr>
            <a:spLocks noGrp="1"/>
          </p:cNvSpPr>
          <p:nvPr>
            <p:ph type="sldNum" sz="quarter" idx="12"/>
          </p:nvPr>
        </p:nvSpPr>
        <p:spPr/>
        <p:txBody>
          <a:bodyPr/>
          <a:lstStyle/>
          <a:p>
            <a:fld id="{3533B3E2-5E86-4D36-8C21-03062FB5860C}" type="slidenum">
              <a:rPr lang="fr-FR" smtClean="0"/>
              <a:t>‹N°›</a:t>
            </a:fld>
            <a:endParaRPr lang="fr-FR" dirty="0"/>
          </a:p>
        </p:txBody>
      </p:sp>
    </p:spTree>
    <p:extLst>
      <p:ext uri="{BB962C8B-B14F-4D97-AF65-F5344CB8AC3E}">
        <p14:creationId xmlns:p14="http://schemas.microsoft.com/office/powerpoint/2010/main" val="1007053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800EC3-F3D4-4425-9C3E-2D24B02E1AD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30559372-891B-40BE-AF70-BA36043F46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3600519D-B43D-492D-97A9-1BDDFD1951B7}"/>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D22BBB0-169E-443C-90CC-E59905C9BD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7E33F556-50FA-4988-926C-ADCD5B55DC73}"/>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93534045-798E-4700-9A2F-01F15CEEFDFF}"/>
              </a:ext>
            </a:extLst>
          </p:cNvPr>
          <p:cNvSpPr>
            <a:spLocks noGrp="1"/>
          </p:cNvSpPr>
          <p:nvPr>
            <p:ph type="dt" sz="half" idx="10"/>
          </p:nvPr>
        </p:nvSpPr>
        <p:spPr/>
        <p:txBody>
          <a:bodyPr/>
          <a:lstStyle/>
          <a:p>
            <a:fld id="{20608584-89A4-426D-AC22-2D634186B9CD}" type="datetimeFigureOut">
              <a:rPr lang="fr-FR" smtClean="0"/>
              <a:t>10/12/2020</a:t>
            </a:fld>
            <a:endParaRPr lang="fr-FR" dirty="0"/>
          </a:p>
        </p:txBody>
      </p:sp>
      <p:sp>
        <p:nvSpPr>
          <p:cNvPr id="8" name="Espace réservé du pied de page 7">
            <a:extLst>
              <a:ext uri="{FF2B5EF4-FFF2-40B4-BE49-F238E27FC236}">
                <a16:creationId xmlns:a16="http://schemas.microsoft.com/office/drawing/2014/main" id="{488372D5-3615-4D57-8429-AAAB83FC6EEA}"/>
              </a:ext>
            </a:extLst>
          </p:cNvPr>
          <p:cNvSpPr>
            <a:spLocks noGrp="1"/>
          </p:cNvSpPr>
          <p:nvPr>
            <p:ph type="ftr" sz="quarter" idx="11"/>
          </p:nvPr>
        </p:nvSpPr>
        <p:spPr/>
        <p:txBody>
          <a:bodyPr/>
          <a:lstStyle/>
          <a:p>
            <a:endParaRPr lang="fr-FR" dirty="0"/>
          </a:p>
        </p:txBody>
      </p:sp>
      <p:sp>
        <p:nvSpPr>
          <p:cNvPr id="9" name="Espace réservé du numéro de diapositive 8">
            <a:extLst>
              <a:ext uri="{FF2B5EF4-FFF2-40B4-BE49-F238E27FC236}">
                <a16:creationId xmlns:a16="http://schemas.microsoft.com/office/drawing/2014/main" id="{282497B5-2A0F-43CD-A60A-03791A5E967C}"/>
              </a:ext>
            </a:extLst>
          </p:cNvPr>
          <p:cNvSpPr>
            <a:spLocks noGrp="1"/>
          </p:cNvSpPr>
          <p:nvPr>
            <p:ph type="sldNum" sz="quarter" idx="12"/>
          </p:nvPr>
        </p:nvSpPr>
        <p:spPr/>
        <p:txBody>
          <a:bodyPr/>
          <a:lstStyle/>
          <a:p>
            <a:fld id="{3533B3E2-5E86-4D36-8C21-03062FB5860C}" type="slidenum">
              <a:rPr lang="fr-FR" smtClean="0"/>
              <a:t>‹N°›</a:t>
            </a:fld>
            <a:endParaRPr lang="fr-FR" dirty="0"/>
          </a:p>
        </p:txBody>
      </p:sp>
    </p:spTree>
    <p:extLst>
      <p:ext uri="{BB962C8B-B14F-4D97-AF65-F5344CB8AC3E}">
        <p14:creationId xmlns:p14="http://schemas.microsoft.com/office/powerpoint/2010/main" val="4244266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BB6989-8C6B-4881-9C70-584A37DC9C1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73D94CD7-BDA8-441F-90D4-4B67325D2A66}"/>
              </a:ext>
            </a:extLst>
          </p:cNvPr>
          <p:cNvSpPr>
            <a:spLocks noGrp="1"/>
          </p:cNvSpPr>
          <p:nvPr>
            <p:ph type="dt" sz="half" idx="10"/>
          </p:nvPr>
        </p:nvSpPr>
        <p:spPr/>
        <p:txBody>
          <a:bodyPr/>
          <a:lstStyle/>
          <a:p>
            <a:fld id="{20608584-89A4-426D-AC22-2D634186B9CD}" type="datetimeFigureOut">
              <a:rPr lang="fr-FR" smtClean="0"/>
              <a:t>10/12/2020</a:t>
            </a:fld>
            <a:endParaRPr lang="fr-FR" dirty="0"/>
          </a:p>
        </p:txBody>
      </p:sp>
      <p:sp>
        <p:nvSpPr>
          <p:cNvPr id="4" name="Espace réservé du pied de page 3">
            <a:extLst>
              <a:ext uri="{FF2B5EF4-FFF2-40B4-BE49-F238E27FC236}">
                <a16:creationId xmlns:a16="http://schemas.microsoft.com/office/drawing/2014/main" id="{A823067B-E812-492D-9140-4D0C3EE83007}"/>
              </a:ext>
            </a:extLst>
          </p:cNvPr>
          <p:cNvSpPr>
            <a:spLocks noGrp="1"/>
          </p:cNvSpPr>
          <p:nvPr>
            <p:ph type="ftr" sz="quarter" idx="11"/>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67B8D9DC-86FC-4448-AE27-C75E9D827897}"/>
              </a:ext>
            </a:extLst>
          </p:cNvPr>
          <p:cNvSpPr>
            <a:spLocks noGrp="1"/>
          </p:cNvSpPr>
          <p:nvPr>
            <p:ph type="sldNum" sz="quarter" idx="12"/>
          </p:nvPr>
        </p:nvSpPr>
        <p:spPr/>
        <p:txBody>
          <a:bodyPr/>
          <a:lstStyle/>
          <a:p>
            <a:fld id="{3533B3E2-5E86-4D36-8C21-03062FB5860C}" type="slidenum">
              <a:rPr lang="fr-FR" smtClean="0"/>
              <a:t>‹N°›</a:t>
            </a:fld>
            <a:endParaRPr lang="fr-FR" dirty="0"/>
          </a:p>
        </p:txBody>
      </p:sp>
    </p:spTree>
    <p:extLst>
      <p:ext uri="{BB962C8B-B14F-4D97-AF65-F5344CB8AC3E}">
        <p14:creationId xmlns:p14="http://schemas.microsoft.com/office/powerpoint/2010/main" val="123063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8D9B8BE-F765-43B3-AE5D-6127E09083C4}"/>
              </a:ext>
            </a:extLst>
          </p:cNvPr>
          <p:cNvSpPr>
            <a:spLocks noGrp="1"/>
          </p:cNvSpPr>
          <p:nvPr>
            <p:ph type="dt" sz="half" idx="10"/>
          </p:nvPr>
        </p:nvSpPr>
        <p:spPr/>
        <p:txBody>
          <a:bodyPr/>
          <a:lstStyle/>
          <a:p>
            <a:fld id="{20608584-89A4-426D-AC22-2D634186B9CD}" type="datetimeFigureOut">
              <a:rPr lang="fr-FR" smtClean="0"/>
              <a:t>10/12/2020</a:t>
            </a:fld>
            <a:endParaRPr lang="fr-FR" dirty="0"/>
          </a:p>
        </p:txBody>
      </p:sp>
      <p:sp>
        <p:nvSpPr>
          <p:cNvPr id="3" name="Espace réservé du pied de page 2">
            <a:extLst>
              <a:ext uri="{FF2B5EF4-FFF2-40B4-BE49-F238E27FC236}">
                <a16:creationId xmlns:a16="http://schemas.microsoft.com/office/drawing/2014/main" id="{45860BB8-2CD5-4F13-A0C7-C5379A96B1FD}"/>
              </a:ext>
            </a:extLst>
          </p:cNvPr>
          <p:cNvSpPr>
            <a:spLocks noGrp="1"/>
          </p:cNvSpPr>
          <p:nvPr>
            <p:ph type="ftr" sz="quarter" idx="1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B80F2892-4B8A-4A43-A8C5-B2A603C952FB}"/>
              </a:ext>
            </a:extLst>
          </p:cNvPr>
          <p:cNvSpPr>
            <a:spLocks noGrp="1"/>
          </p:cNvSpPr>
          <p:nvPr>
            <p:ph type="sldNum" sz="quarter" idx="12"/>
          </p:nvPr>
        </p:nvSpPr>
        <p:spPr/>
        <p:txBody>
          <a:bodyPr/>
          <a:lstStyle/>
          <a:p>
            <a:fld id="{3533B3E2-5E86-4D36-8C21-03062FB5860C}" type="slidenum">
              <a:rPr lang="fr-FR" smtClean="0"/>
              <a:t>‹N°›</a:t>
            </a:fld>
            <a:endParaRPr lang="fr-FR" dirty="0"/>
          </a:p>
        </p:txBody>
      </p:sp>
    </p:spTree>
    <p:extLst>
      <p:ext uri="{BB962C8B-B14F-4D97-AF65-F5344CB8AC3E}">
        <p14:creationId xmlns:p14="http://schemas.microsoft.com/office/powerpoint/2010/main" val="78206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C42A00-A353-4E02-AFBC-0B202F300CE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F521317-3C03-4D5F-90AE-7950845D96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BCD71950-FED7-4AA5-BD7D-091953133B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D5E608A6-765F-4E05-B1CA-9A30BD736EB1}"/>
              </a:ext>
            </a:extLst>
          </p:cNvPr>
          <p:cNvSpPr>
            <a:spLocks noGrp="1"/>
          </p:cNvSpPr>
          <p:nvPr>
            <p:ph type="dt" sz="half" idx="10"/>
          </p:nvPr>
        </p:nvSpPr>
        <p:spPr/>
        <p:txBody>
          <a:bodyPr/>
          <a:lstStyle/>
          <a:p>
            <a:fld id="{20608584-89A4-426D-AC22-2D634186B9CD}" type="datetimeFigureOut">
              <a:rPr lang="fr-FR" smtClean="0"/>
              <a:t>10/12/2020</a:t>
            </a:fld>
            <a:endParaRPr lang="fr-FR" dirty="0"/>
          </a:p>
        </p:txBody>
      </p:sp>
      <p:sp>
        <p:nvSpPr>
          <p:cNvPr id="6" name="Espace réservé du pied de page 5">
            <a:extLst>
              <a:ext uri="{FF2B5EF4-FFF2-40B4-BE49-F238E27FC236}">
                <a16:creationId xmlns:a16="http://schemas.microsoft.com/office/drawing/2014/main" id="{F3B933F4-1076-47D5-A299-4646F32D77D1}"/>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4C2A705B-987B-4B96-951F-E591EDCEB775}"/>
              </a:ext>
            </a:extLst>
          </p:cNvPr>
          <p:cNvSpPr>
            <a:spLocks noGrp="1"/>
          </p:cNvSpPr>
          <p:nvPr>
            <p:ph type="sldNum" sz="quarter" idx="12"/>
          </p:nvPr>
        </p:nvSpPr>
        <p:spPr/>
        <p:txBody>
          <a:bodyPr/>
          <a:lstStyle/>
          <a:p>
            <a:fld id="{3533B3E2-5E86-4D36-8C21-03062FB5860C}" type="slidenum">
              <a:rPr lang="fr-FR" smtClean="0"/>
              <a:t>‹N°›</a:t>
            </a:fld>
            <a:endParaRPr lang="fr-FR" dirty="0"/>
          </a:p>
        </p:txBody>
      </p:sp>
    </p:spTree>
    <p:extLst>
      <p:ext uri="{BB962C8B-B14F-4D97-AF65-F5344CB8AC3E}">
        <p14:creationId xmlns:p14="http://schemas.microsoft.com/office/powerpoint/2010/main" val="681039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9E4ECA-9887-4FDB-BEED-28ED444814E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DE252F8-9771-45C4-973A-3314DBCDBC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a:extLst>
              <a:ext uri="{FF2B5EF4-FFF2-40B4-BE49-F238E27FC236}">
                <a16:creationId xmlns:a16="http://schemas.microsoft.com/office/drawing/2014/main" id="{5D0857F3-BEDB-46D0-A749-0101C3BB5D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23FFBB64-42DF-4165-A78F-FE272ED43A1C}"/>
              </a:ext>
            </a:extLst>
          </p:cNvPr>
          <p:cNvSpPr>
            <a:spLocks noGrp="1"/>
          </p:cNvSpPr>
          <p:nvPr>
            <p:ph type="dt" sz="half" idx="10"/>
          </p:nvPr>
        </p:nvSpPr>
        <p:spPr/>
        <p:txBody>
          <a:bodyPr/>
          <a:lstStyle/>
          <a:p>
            <a:fld id="{20608584-89A4-426D-AC22-2D634186B9CD}" type="datetimeFigureOut">
              <a:rPr lang="fr-FR" smtClean="0"/>
              <a:t>10/12/2020</a:t>
            </a:fld>
            <a:endParaRPr lang="fr-FR" dirty="0"/>
          </a:p>
        </p:txBody>
      </p:sp>
      <p:sp>
        <p:nvSpPr>
          <p:cNvPr id="6" name="Espace réservé du pied de page 5">
            <a:extLst>
              <a:ext uri="{FF2B5EF4-FFF2-40B4-BE49-F238E27FC236}">
                <a16:creationId xmlns:a16="http://schemas.microsoft.com/office/drawing/2014/main" id="{45284D36-94FE-4134-9553-2DA7F26CBD40}"/>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E1863951-B354-439F-B131-61AFBB545EC2}"/>
              </a:ext>
            </a:extLst>
          </p:cNvPr>
          <p:cNvSpPr>
            <a:spLocks noGrp="1"/>
          </p:cNvSpPr>
          <p:nvPr>
            <p:ph type="sldNum" sz="quarter" idx="12"/>
          </p:nvPr>
        </p:nvSpPr>
        <p:spPr/>
        <p:txBody>
          <a:bodyPr/>
          <a:lstStyle/>
          <a:p>
            <a:fld id="{3533B3E2-5E86-4D36-8C21-03062FB5860C}" type="slidenum">
              <a:rPr lang="fr-FR" smtClean="0"/>
              <a:t>‹N°›</a:t>
            </a:fld>
            <a:endParaRPr lang="fr-FR" dirty="0"/>
          </a:p>
        </p:txBody>
      </p:sp>
    </p:spTree>
    <p:extLst>
      <p:ext uri="{BB962C8B-B14F-4D97-AF65-F5344CB8AC3E}">
        <p14:creationId xmlns:p14="http://schemas.microsoft.com/office/powerpoint/2010/main" val="2376079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5E8B475-0BF9-4B0A-8E33-E0401036A8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A0AB6D70-0463-472A-906F-A85F9FC2AE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C4CE8E8-1D4A-4AC4-BAFD-07B7642D06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608584-89A4-426D-AC22-2D634186B9CD}" type="datetimeFigureOut">
              <a:rPr lang="fr-FR" smtClean="0"/>
              <a:t>10/12/2020</a:t>
            </a:fld>
            <a:endParaRPr lang="fr-FR" dirty="0"/>
          </a:p>
        </p:txBody>
      </p:sp>
      <p:sp>
        <p:nvSpPr>
          <p:cNvPr id="5" name="Espace réservé du pied de page 4">
            <a:extLst>
              <a:ext uri="{FF2B5EF4-FFF2-40B4-BE49-F238E27FC236}">
                <a16:creationId xmlns:a16="http://schemas.microsoft.com/office/drawing/2014/main" id="{FE43415F-B5AE-4F08-AA37-1305010FA9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CFF70666-E0F3-4A9B-8BAE-34854A67DF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33B3E2-5E86-4D36-8C21-03062FB5860C}" type="slidenum">
              <a:rPr lang="fr-FR" smtClean="0"/>
              <a:t>‹N°›</a:t>
            </a:fld>
            <a:endParaRPr lang="fr-FR" dirty="0"/>
          </a:p>
        </p:txBody>
      </p:sp>
    </p:spTree>
    <p:extLst>
      <p:ext uri="{BB962C8B-B14F-4D97-AF65-F5344CB8AC3E}">
        <p14:creationId xmlns:p14="http://schemas.microsoft.com/office/powerpoint/2010/main" val="2129997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BA721A-417E-4C8B-B452-8E75C4584827}"/>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A8455037-D393-4816-9DC8-57D2536B1ADB}"/>
              </a:ext>
            </a:extLst>
          </p:cNvPr>
          <p:cNvSpPr>
            <a:spLocks noGrp="1"/>
          </p:cNvSpPr>
          <p:nvPr>
            <p:ph idx="1"/>
          </p:nvPr>
        </p:nvSpPr>
        <p:spPr/>
        <p:txBody>
          <a:bodyPr/>
          <a:lstStyle/>
          <a:p>
            <a:endParaRPr lang="fr-FR" dirty="0"/>
          </a:p>
        </p:txBody>
      </p:sp>
      <p:graphicFrame>
        <p:nvGraphicFramePr>
          <p:cNvPr id="4" name="Tableau 3">
            <a:extLst>
              <a:ext uri="{FF2B5EF4-FFF2-40B4-BE49-F238E27FC236}">
                <a16:creationId xmlns:a16="http://schemas.microsoft.com/office/drawing/2014/main" id="{49482D06-C1A3-4FC7-9AC3-BFF4726FC105}"/>
              </a:ext>
            </a:extLst>
          </p:cNvPr>
          <p:cNvGraphicFramePr>
            <a:graphicFrameLocks noGrp="1"/>
          </p:cNvGraphicFramePr>
          <p:nvPr>
            <p:extLst>
              <p:ext uri="{D42A27DB-BD31-4B8C-83A1-F6EECF244321}">
                <p14:modId xmlns:p14="http://schemas.microsoft.com/office/powerpoint/2010/main" val="3332745024"/>
              </p:ext>
            </p:extLst>
          </p:nvPr>
        </p:nvGraphicFramePr>
        <p:xfrm>
          <a:off x="0" y="0"/>
          <a:ext cx="12325350" cy="9235440"/>
        </p:xfrm>
        <a:graphic>
          <a:graphicData uri="http://schemas.openxmlformats.org/drawingml/2006/table">
            <a:tbl>
              <a:tblPr firstRow="1" bandRow="1">
                <a:tableStyleId>{5C22544A-7EE6-4342-B048-85BDC9FD1C3A}</a:tableStyleId>
              </a:tblPr>
              <a:tblGrid>
                <a:gridCol w="2465070">
                  <a:extLst>
                    <a:ext uri="{9D8B030D-6E8A-4147-A177-3AD203B41FA5}">
                      <a16:colId xmlns:a16="http://schemas.microsoft.com/office/drawing/2014/main" val="983465858"/>
                    </a:ext>
                  </a:extLst>
                </a:gridCol>
                <a:gridCol w="1935480">
                  <a:extLst>
                    <a:ext uri="{9D8B030D-6E8A-4147-A177-3AD203B41FA5}">
                      <a16:colId xmlns:a16="http://schemas.microsoft.com/office/drawing/2014/main" val="2058271471"/>
                    </a:ext>
                  </a:extLst>
                </a:gridCol>
                <a:gridCol w="3467100">
                  <a:extLst>
                    <a:ext uri="{9D8B030D-6E8A-4147-A177-3AD203B41FA5}">
                      <a16:colId xmlns:a16="http://schemas.microsoft.com/office/drawing/2014/main" val="1265745735"/>
                    </a:ext>
                  </a:extLst>
                </a:gridCol>
                <a:gridCol w="2552700">
                  <a:extLst>
                    <a:ext uri="{9D8B030D-6E8A-4147-A177-3AD203B41FA5}">
                      <a16:colId xmlns:a16="http://schemas.microsoft.com/office/drawing/2014/main" val="3801794869"/>
                    </a:ext>
                  </a:extLst>
                </a:gridCol>
                <a:gridCol w="1905000">
                  <a:extLst>
                    <a:ext uri="{9D8B030D-6E8A-4147-A177-3AD203B41FA5}">
                      <a16:colId xmlns:a16="http://schemas.microsoft.com/office/drawing/2014/main" val="592045392"/>
                    </a:ext>
                  </a:extLst>
                </a:gridCol>
              </a:tblGrid>
              <a:tr h="2333901">
                <a:tc>
                  <a:txBody>
                    <a:bodyPr/>
                    <a:lstStyle/>
                    <a:p>
                      <a:r>
                        <a:rPr lang="fr-FR" dirty="0"/>
                        <a:t> %</a:t>
                      </a:r>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r>
                        <a:rPr lang="fr-FR" sz="1800" dirty="0">
                          <a:solidFill>
                            <a:srgbClr val="003399"/>
                          </a:solidFill>
                          <a:latin typeface="Bradley Hand ITC" panose="03070402050302030203" pitchFamily="66" charset="0"/>
                        </a:rPr>
                        <a:t>Identification</a:t>
                      </a:r>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r>
                        <a:rPr lang="fr-FR" sz="1800" dirty="0">
                          <a:solidFill>
                            <a:srgbClr val="003399"/>
                          </a:solidFill>
                          <a:latin typeface="Bradley Hand ITC" panose="03070402050302030203" pitchFamily="66" charset="0"/>
                        </a:rPr>
                        <a:t>Crise biologiques</a:t>
                      </a:r>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r>
                        <a:rPr lang="fr-FR" sz="1800" dirty="0">
                          <a:solidFill>
                            <a:srgbClr val="003399"/>
                          </a:solidFill>
                          <a:latin typeface="Bradley Hand ITC" panose="03070402050302030203" pitchFamily="66" charset="0"/>
                        </a:rPr>
                        <a:t>Effe’homme sur la biodiversité</a:t>
                      </a:r>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r>
                        <a:rPr lang="fr-FR" sz="1800" b="1" kern="1200" dirty="0">
                          <a:solidFill>
                            <a:srgbClr val="003399"/>
                          </a:solidFill>
                          <a:effectLst/>
                          <a:latin typeface="Bradley Hand ITC" panose="03070402050302030203" pitchFamily="66" charset="0"/>
                          <a:ea typeface="+mn-ea"/>
                          <a:cs typeface="+mn-cs"/>
                        </a:rPr>
                        <a:t>les organismes vivants retrouvés sous forme de fossile et actuel sont une petite partie des organismes vivants depuis le début de la vie</a:t>
                      </a:r>
                      <a:endParaRPr lang="fr-FR" sz="1800" dirty="0">
                        <a:solidFill>
                          <a:srgbClr val="003399"/>
                        </a:solidFill>
                        <a:latin typeface="Bradley Hand ITC" panose="03070402050302030203" pitchFamily="66" charset="0"/>
                      </a:endParaRPr>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extLst>
                  <a:ext uri="{0D108BD9-81ED-4DB2-BD59-A6C34878D82A}">
                    <a16:rowId xmlns:a16="http://schemas.microsoft.com/office/drawing/2014/main" val="1685342030"/>
                  </a:ext>
                </a:extLst>
              </a:tr>
              <a:tr h="4524099">
                <a:tc>
                  <a:txBody>
                    <a:bodyPr/>
                    <a:lstStyle/>
                    <a:p>
                      <a:r>
                        <a:rPr lang="fr-FR" dirty="0">
                          <a:solidFill>
                            <a:srgbClr val="7030A0"/>
                          </a:solidFill>
                          <a:latin typeface="Algerian" panose="04020705040A02060702" pitchFamily="82" charset="0"/>
                        </a:rPr>
                        <a:t>Biodiversité a court, moyen et long termes</a:t>
                      </a:r>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r>
                        <a:rPr lang="fr-FR" dirty="0"/>
                        <a:t>L’évolution de la biodiversité à court termes se caractérise en fonction du déplacement de certains organismes et de changements de milieux. En effets, la biodiversité à moyen et a long termes se caractérise en fonction des milliers, millions et milliards d’année car  clé nous donne une trace de l’existence de certaines espèces terrestre. Par exemple Aurochs</a:t>
                      </a:r>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r>
                        <a:rPr lang="fr-FR" dirty="0"/>
                        <a:t>En 1980 des chercheur britanniques anglais remarque la présence d’un nouveau pinson male appartenant a une autre espèce. Celui-ci est bien plus gros que les trois autre il était pas présent auparavant puisqu’il a émigrés . Il est différents des autres puisque sont bec est plus gros que les autres . La forme du bec peu modifier le chants des oiseaux. Les male et les femelles de la même espèces se reconnaissent polar le chants lords de la reproductions. Sans cela il ne peuvent pas se reproduire. Les chercheurs britanniques ont réalisé un arbres généalogiques réalisé a partir de prélèvement ADN des différents pinson. Les études montres que l’imbrications des espèces de pinson conduits à l’apparentions d’une nouvelle a partir d’une  deuxièmes génération</a:t>
                      </a:r>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r>
                        <a:rPr lang="fr-FR" dirty="0"/>
                        <a:t>L’installation/ la présence de l’espèce homme peut bouleversé toute un processus en fonction du régime alimentaire des animaux environnant  et également de la nature.</a:t>
                      </a:r>
                    </a:p>
                    <a:p>
                      <a:r>
                        <a:rPr lang="fr-FR" dirty="0"/>
                        <a:t>De plus la présence de l’homme peut amené a l’extinction d’une espèce animales.</a:t>
                      </a:r>
                    </a:p>
                    <a:p>
                      <a:r>
                        <a:rPr lang="fr-FR" dirty="0"/>
                        <a:t>Nous pouvons apercevoir cette situations dans les iles Channel en se qui concerne les renards  car le nombre de ces dernier à exponentiellement diminué a cause des aigles royaux.</a:t>
                      </a:r>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r>
                        <a:rPr lang="fr-FR" dirty="0"/>
                        <a:t>Les organismes sont retrouvé de plus en plus au fil du temps ou bien par une évolutions dans la science de l’archéologie ou bien par  le manques de decouvertes.15 % de la terre et 13 % de la vie il faut </a:t>
                      </a:r>
                      <a:r>
                        <a:rPr lang="fr-FR" dirty="0" err="1"/>
                        <a:t>etre</a:t>
                      </a:r>
                      <a:r>
                        <a:rPr lang="fr-FR"/>
                        <a:t> modeste</a:t>
                      </a:r>
                      <a:endParaRPr lang="fr-FR"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extLst>
                  <a:ext uri="{0D108BD9-81ED-4DB2-BD59-A6C34878D82A}">
                    <a16:rowId xmlns:a16="http://schemas.microsoft.com/office/drawing/2014/main" val="1976799758"/>
                  </a:ext>
                </a:extLst>
              </a:tr>
            </a:tbl>
          </a:graphicData>
        </a:graphic>
      </p:graphicFrame>
    </p:spTree>
    <p:extLst>
      <p:ext uri="{BB962C8B-B14F-4D97-AF65-F5344CB8AC3E}">
        <p14:creationId xmlns:p14="http://schemas.microsoft.com/office/powerpoint/2010/main" val="322017789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341</Words>
  <Application>Microsoft Office PowerPoint</Application>
  <PresentationFormat>Grand écran</PresentationFormat>
  <Paragraphs>12</Paragraphs>
  <Slides>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Algerian</vt:lpstr>
      <vt:lpstr>Arial</vt:lpstr>
      <vt:lpstr>Bradley Hand ITC</vt:lpstr>
      <vt:lpstr>Calibri</vt:lpstr>
      <vt:lpstr>Calibri Light</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REZKI Mohammad</dc:creator>
  <cp:lastModifiedBy>DESCATOIRE OLIVIER</cp:lastModifiedBy>
  <cp:revision>5</cp:revision>
  <dcterms:created xsi:type="dcterms:W3CDTF">2020-11-30T15:18:59Z</dcterms:created>
  <dcterms:modified xsi:type="dcterms:W3CDTF">2020-12-10T07:28:05Z</dcterms:modified>
</cp:coreProperties>
</file>